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62" r:id="rId3"/>
    <p:sldId id="295" r:id="rId5"/>
    <p:sldId id="273" r:id="rId6"/>
    <p:sldId id="277" r:id="rId7"/>
    <p:sldId id="276" r:id="rId8"/>
    <p:sldId id="280" r:id="rId9"/>
    <p:sldId id="329" r:id="rId10"/>
    <p:sldId id="275" r:id="rId11"/>
    <p:sldId id="333" r:id="rId12"/>
    <p:sldId id="274" r:id="rId13"/>
    <p:sldId id="291" r:id="rId14"/>
    <p:sldId id="335" r:id="rId15"/>
    <p:sldId id="294" r:id="rId16"/>
    <p:sldId id="271" r:id="rId17"/>
  </p:sldIdLst>
  <p:sldSz cx="12192000" cy="6858000"/>
  <p:notesSz cx="6858000" cy="9144000"/>
  <p:embeddedFontLst>
    <p:embeddedFont>
      <p:font typeface="黑体" panose="02010609060101010101" pitchFamily="49" charset="-122"/>
      <p:regular r:id="rId21"/>
    </p:embeddedFont>
    <p:embeddedFont>
      <p:font typeface="方正综艺简体" panose="02000000000000000000" pitchFamily="2" charset="-122"/>
      <p:regular r:id="rId22"/>
    </p:embeddedFont>
    <p:embeddedFont>
      <p:font typeface="微软雅黑" panose="020B0503020204020204" charset="-122"/>
      <p:regular r:id="rId23"/>
    </p:embeddedFont>
    <p:embeddedFont>
      <p:font typeface="Calibri" panose="020F0502020204030204" charset="0"/>
      <p:regular r:id="rId24"/>
      <p:bold r:id="rId25"/>
      <p:italic r:id="rId26"/>
      <p:boldItalic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B3B3"/>
    <a:srgbClr val="FA6D00"/>
    <a:srgbClr val="01BAF7"/>
    <a:srgbClr val="FFFFFF"/>
    <a:srgbClr val="03BFFC"/>
    <a:srgbClr val="951D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05" autoAdjust="0"/>
    <p:restoredTop sz="92188" autoAdjust="0"/>
  </p:normalViewPr>
  <p:slideViewPr>
    <p:cSldViewPr>
      <p:cViewPr varScale="1">
        <p:scale>
          <a:sx n="68" d="100"/>
          <a:sy n="68" d="100"/>
        </p:scale>
        <p:origin x="564" y="78"/>
      </p:cViewPr>
      <p:guideLst>
        <p:guide orient="horz" pos="2102"/>
        <p:guide pos="379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14.xml"/><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media/>
</file>

<file path=ppt/media/image1.png>
</file>

<file path=ppt/media/image2.png>
</file>

<file path=ppt/media/image3.png>
</file>

<file path=ppt/media/image6.png>
</file>

<file path=ppt/media/image7.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xStyles>
    <p:titleStyle>
      <a:lvl1pPr algn="ctr" rtl="0" eaLnBrk="0" fontAlgn="base" hangingPunct="0">
        <a:spcBef>
          <a:spcPct val="0"/>
        </a:spcBef>
        <a:spcAft>
          <a:spcPct val="0"/>
        </a:spcAft>
        <a:defRPr sz="4400" kern="1200">
          <a:solidFill>
            <a:schemeClr val="tx1"/>
          </a:solidFill>
          <a:latin typeface="Arial" panose="020B0604020202020204" pitchFamily="34" charset="0"/>
          <a:ea typeface="黑体" panose="02010609060101010101" pitchFamily="49" charset="-122"/>
          <a:cs typeface="+mj-cs"/>
          <a:sym typeface="Arial" panose="020B0604020202020204" pitchFamily="34" charset="0"/>
        </a:defRPr>
      </a:lvl1pPr>
      <a:lvl2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5pPr>
      <a:lvl6pPr marL="4572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6pPr>
      <a:lvl7pPr marL="9144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7pPr>
      <a:lvl8pPr marL="13716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8pPr>
      <a:lvl9pPr marL="18288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ts val="0"/>
        </a:spcBef>
        <a:spcAft>
          <a:spcPct val="0"/>
        </a:spcAft>
        <a:buChar char="•"/>
        <a:defRPr sz="24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1pPr>
      <a:lvl2pPr marL="914400" indent="-457200" algn="l" rtl="0" eaLnBrk="0" fontAlgn="base" hangingPunct="0">
        <a:spcBef>
          <a:spcPts val="0"/>
        </a:spcBef>
        <a:spcAft>
          <a:spcPct val="0"/>
        </a:spcAft>
        <a:buFont typeface="Arial" panose="020B0604020202020204" pitchFamily="34" charset="0"/>
        <a:buChar char="•"/>
        <a:defRPr sz="20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2pPr>
      <a:lvl3pPr marL="12573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3pPr>
      <a:lvl4pPr marL="17145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4pPr>
      <a:lvl5pPr marL="21717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tags" Target="../tags/tag1.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vmlDrawing" Target="../drawings/vmlDrawing1.vml"/><Relationship Id="rId4" Type="http://schemas.openxmlformats.org/officeDocument/2006/relationships/slideLayout" Target="../slideLayouts/slideLayout2.xml"/><Relationship Id="rId3" Type="http://schemas.openxmlformats.org/officeDocument/2006/relationships/tags" Target="../tags/tag5.xml"/><Relationship Id="rId2" Type="http://schemas.openxmlformats.org/officeDocument/2006/relationships/image" Target="../media/image4.emf"/><Relationship Id="rId1"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vmlDrawing" Target="../drawings/vmlDrawing2.vml"/><Relationship Id="rId4" Type="http://schemas.openxmlformats.org/officeDocument/2006/relationships/slideLayout" Target="../slideLayouts/slideLayout2.xml"/><Relationship Id="rId3" Type="http://schemas.openxmlformats.org/officeDocument/2006/relationships/tags" Target="../tags/tag6.xml"/><Relationship Id="rId2" Type="http://schemas.openxmlformats.org/officeDocument/2006/relationships/image" Target="../media/image5.emf"/><Relationship Id="rId1" Type="http://schemas.openxmlformats.org/officeDocument/2006/relationships/oleObject" Target="../embeddings/oleObject2.bin"/></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2.xml"/><Relationship Id="rId3" Type="http://schemas.openxmlformats.org/officeDocument/2006/relationships/tags" Target="../tags/tag8.xml"/><Relationship Id="rId2" Type="http://schemas.openxmlformats.org/officeDocument/2006/relationships/image" Target="../media/image6.png"/><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436577" y="0"/>
            <a:ext cx="3603872" cy="584775"/>
          </a:xfrm>
          <a:prstGeom prst="rect">
            <a:avLst/>
          </a:prstGeom>
        </p:spPr>
        <p:txBody>
          <a:bodyPr wrap="none">
            <a:spAutoFit/>
          </a:bodyPr>
          <a:lstStyle/>
          <a:p>
            <a:r>
              <a:rPr lang="zh-CN" altLang="en-US" sz="3200" b="1" dirty="0">
                <a:solidFill>
                  <a:schemeClr val="bg1"/>
                </a:solidFill>
                <a:cs typeface="+mn-ea"/>
                <a:sym typeface="+mn-lt"/>
              </a:rPr>
              <a:t>一、人员及其组织</a:t>
            </a:r>
            <a:r>
              <a:rPr lang="en-US" altLang="zh-CN" sz="3200" b="1" dirty="0">
                <a:solidFill>
                  <a:schemeClr val="bg1"/>
                </a:solidFill>
                <a:cs typeface="+mn-ea"/>
                <a:sym typeface="+mn-lt"/>
              </a:rPr>
              <a:t>:</a:t>
            </a:r>
            <a:endParaRPr lang="en-US" altLang="zh-CN" sz="3200" b="1" dirty="0">
              <a:solidFill>
                <a:schemeClr val="bg1"/>
              </a:solidFill>
              <a:cs typeface="+mn-ea"/>
              <a:sym typeface="+mn-lt"/>
            </a:endParaRPr>
          </a:p>
        </p:txBody>
      </p:sp>
      <p:pic>
        <p:nvPicPr>
          <p:cNvPr id="6" name="Picture 2" descr="dasda"/>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051671"/>
            <a:ext cx="3777047" cy="188954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 name="矩形 10"/>
          <p:cNvSpPr/>
          <p:nvPr/>
        </p:nvSpPr>
        <p:spPr bwMode="auto">
          <a:xfrm>
            <a:off x="0" y="2941219"/>
            <a:ext cx="12192000" cy="170229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rgbClr val="C00000"/>
              </a:solidFill>
              <a:effectLst/>
              <a:latin typeface="Arial" panose="020B0604020202020204" pitchFamily="34" charset="0"/>
              <a:ea typeface="黑体" panose="02010609060101010101" pitchFamily="49" charset="-122"/>
            </a:endParaRPr>
          </a:p>
        </p:txBody>
      </p:sp>
      <p:pic>
        <p:nvPicPr>
          <p:cNvPr id="8" name="Picture 4" descr="#wm#_51_07_*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00000">
            <a:off x="9557491" y="1215691"/>
            <a:ext cx="2441732" cy="345849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2" name="文本框 11"/>
          <p:cNvSpPr txBox="1"/>
          <p:nvPr/>
        </p:nvSpPr>
        <p:spPr>
          <a:xfrm>
            <a:off x="671830" y="3331210"/>
            <a:ext cx="11125200" cy="922020"/>
          </a:xfrm>
          <a:prstGeom prst="rect">
            <a:avLst/>
          </a:prstGeom>
          <a:noFill/>
        </p:spPr>
        <p:txBody>
          <a:bodyPr wrap="square" rtlCol="0">
            <a:spAutoFit/>
          </a:bodyPr>
          <a:lstStyle/>
          <a:p>
            <a:pPr algn="dist"/>
            <a:r>
              <a:rPr kumimoji="1"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电子点餐系统小程序</a:t>
            </a:r>
            <a:r>
              <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PPT</a:t>
            </a:r>
            <a:endPar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周杰伦 - 甜甜的.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913474" y="-1088578"/>
            <a:ext cx="812800" cy="81280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758190" y="-273685"/>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测试目的</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92" name="文本框 91"/>
          <p:cNvSpPr txBox="1"/>
          <p:nvPr/>
        </p:nvSpPr>
        <p:spPr>
          <a:xfrm>
            <a:off x="400685" y="1167765"/>
            <a:ext cx="11389995" cy="4523105"/>
          </a:xfrm>
          <a:prstGeom prst="rect">
            <a:avLst/>
          </a:prstGeom>
          <a:noFill/>
          <a:ln>
            <a:noFill/>
          </a:ln>
        </p:spPr>
        <p:txBody>
          <a:bodyPr wrap="square">
            <a:spAutoFit/>
          </a:bodyPr>
          <a:lstStyle/>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程序设计不能保证没有错误，这是一个开发过程，在错误或错误的过程中难以避免，这是不可避免的，但我们不能使这些错误始终存在于系统中，错误可能会造成无法估量的后果 如系统崩溃，安全信息，系统无法正常启动，导致安装用户手机屏幕等，为了避免这些问题，我们需要测试程序，并发现这些问题，并纠正它们 ，并使系统更长时间稳定成熟，本章的作用是发现这些问题，并对其进行修改，虽然耗时费力，但长期非常重要和必要 系统的开发。</a:t>
            </a:r>
            <a:endParaRPr lang="zh-CN" altLang="en-US" sz="24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软件测试与开发过程是一样的，都必须按照软件工程的正规原理进行，遵守管理学理论。不过，目前国内的软件测试已经积累了大量经验和方法，步骤相对成熟，软件测试的效率也越来越高。</a:t>
            </a:r>
            <a:endParaRPr lang="zh-CN" altLang="en-US" sz="24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电子点餐系统的实现，对于系统中功能模块的实现及操作都必须通过测试进行来评判系统是否可以准确的实现。在电子点餐系统正式上传使用之前必须做的一步就是系统测试，对于测试发现的错误及时修改处理，保证系统准确无误的供给用户使用。</a:t>
            </a:r>
            <a:endParaRPr lang="zh-CN" altLang="en-US" sz="24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406400" y="873125"/>
            <a:ext cx="7179310" cy="3415030"/>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测进行比较，盲目输入后可以查看系统给出的反馈。这种测试属于黑盒测试，在测试中如果输入错误信息系统会报错。</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2、性能测试</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测试软件程序的整体状况（称为性能测试）通常使用自动化测试工具来检测系统的整体功能，在负载测试和压力测试之间进行分配，在某些情况下，将这两种情况结合起来。虽然压力测试可以检测到系统可以提供的最高级别的服务，但负载测试可以测试系统如何响应增加的负载。</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1004570" y="111125"/>
            <a:ext cx="2631440" cy="829945"/>
          </a:xfrm>
          <a:prstGeom prst="rect">
            <a:avLst/>
          </a:prstGeom>
        </p:spPr>
        <p:txBody>
          <a:bodyPr wrap="non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测试策略</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229870" y="941070"/>
            <a:ext cx="7698105" cy="7985760"/>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在这个设计中，我花了大量的时间去理解系统开发中使用的知识，经过这段时间的努力工作最终完成了系统设计。通过这一阶段的电子点餐系统，我发现了自己的不足，充分掌握了必要的应用技能，进一步的电子点餐系统使我充实了自己的知识基础，完成了这个艰巨的任务。当遇到问题时，我很及时的寻求老师的帮助，通过专业的网站和论坛来解决，他们的帮助让我一步一步的成功克服了困难的问题。系统设计过程不容易，你需要不断充实自己，有勇气克服困难。系统开发的一些功能还不完善，需要继续改善后，通过用户体验来修改设计完美的系统，让用户得到更好的体验，我觉得很高兴，因为这是我第一次通过自己的努力实现这个系统，但绝不是我的最后一个，在未来我将努力实现更多的优秀的系统。</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在一些编程语言的系统实现中，对词汇表不太熟悉，导致了开发的困难，但是我通过了合适的字典软件来解决这个大问题。由此，我学会了自己的英语缺陷。在那之后，我不断地提高自己的英语知识，这样我就不会有任何未来的工作和生活。毕业设计过程我感觉很深刻，从一开始就不熟悉开发技术，一步一步的使用，接触到文献和信息，不难理解，系统是一次又一次的实现，系统本身对于在线电子点餐系统是有用的。我从这个设计中获益良多，论文的编写需要有自己的意愿去实现一点，电子点餐系统生活中所有的问题，我学会了将理论知识应用于实践。让我知道该怎么做，我们必须认真对待。勇于克服困难，相信未来，我会做得更好。</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393065" y="111125"/>
            <a:ext cx="2938145" cy="829945"/>
          </a:xfrm>
          <a:prstGeom prst="rect">
            <a:avLst/>
          </a:prstGeom>
        </p:spPr>
        <p:txBody>
          <a:bodyPr wrap="squar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结  论</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a:grpSpLocks noChangeAspect="1"/>
          </p:cNvGrpSpPr>
          <p:nvPr/>
        </p:nvGrpSpPr>
        <p:grpSpPr bwMode="auto">
          <a:xfrm flipH="1">
            <a:off x="439827" y="396180"/>
            <a:ext cx="796925" cy="971550"/>
            <a:chOff x="2183" y="3502"/>
            <a:chExt cx="502" cy="612"/>
          </a:xfrm>
          <a:solidFill>
            <a:srgbClr val="C00000"/>
          </a:solidFill>
        </p:grpSpPr>
        <p:sp>
          <p:nvSpPr>
            <p:cNvPr id="5" name="Freeform 5"/>
            <p:cNvSpPr>
              <a:spLocks noEditPoints="1"/>
            </p:cNvSpPr>
            <p:nvPr/>
          </p:nvSpPr>
          <p:spPr bwMode="auto">
            <a:xfrm>
              <a:off x="2288" y="3593"/>
              <a:ext cx="397" cy="521"/>
            </a:xfrm>
            <a:custGeom>
              <a:avLst/>
              <a:gdLst>
                <a:gd name="T0" fmla="*/ 125 w 192"/>
                <a:gd name="T1" fmla="*/ 193 h 253"/>
                <a:gd name="T2" fmla="*/ 105 w 192"/>
                <a:gd name="T3" fmla="*/ 146 h 253"/>
                <a:gd name="T4" fmla="*/ 120 w 192"/>
                <a:gd name="T5" fmla="*/ 28 h 253"/>
                <a:gd name="T6" fmla="*/ 74 w 192"/>
                <a:gd name="T7" fmla="*/ 4 h 253"/>
                <a:gd name="T8" fmla="*/ 128 w 192"/>
                <a:gd name="T9" fmla="*/ 150 h 253"/>
                <a:gd name="T10" fmla="*/ 120 w 192"/>
                <a:gd name="T11" fmla="*/ 140 h 253"/>
                <a:gd name="T12" fmla="*/ 82 w 192"/>
                <a:gd name="T13" fmla="*/ 140 h 253"/>
                <a:gd name="T14" fmla="*/ 108 w 192"/>
                <a:gd name="T15" fmla="*/ 96 h 253"/>
                <a:gd name="T16" fmla="*/ 110 w 192"/>
                <a:gd name="T17" fmla="*/ 119 h 253"/>
                <a:gd name="T18" fmla="*/ 130 w 192"/>
                <a:gd name="T19" fmla="*/ 129 h 253"/>
                <a:gd name="T20" fmla="*/ 122 w 192"/>
                <a:gd name="T21" fmla="*/ 62 h 253"/>
                <a:gd name="T22" fmla="*/ 142 w 192"/>
                <a:gd name="T23" fmla="*/ 141 h 253"/>
                <a:gd name="T24" fmla="*/ 170 w 192"/>
                <a:gd name="T25" fmla="*/ 147 h 253"/>
                <a:gd name="T26" fmla="*/ 183 w 192"/>
                <a:gd name="T27" fmla="*/ 165 h 253"/>
                <a:gd name="T28" fmla="*/ 144 w 192"/>
                <a:gd name="T29" fmla="*/ 153 h 253"/>
                <a:gd name="T30" fmla="*/ 63 w 192"/>
                <a:gd name="T31" fmla="*/ 17 h 253"/>
                <a:gd name="T32" fmla="*/ 76 w 192"/>
                <a:gd name="T33" fmla="*/ 50 h 253"/>
                <a:gd name="T34" fmla="*/ 121 w 192"/>
                <a:gd name="T35" fmla="*/ 164 h 253"/>
                <a:gd name="T36" fmla="*/ 23 w 192"/>
                <a:gd name="T37" fmla="*/ 113 h 253"/>
                <a:gd name="T38" fmla="*/ 106 w 192"/>
                <a:gd name="T39" fmla="*/ 26 h 253"/>
                <a:gd name="T40" fmla="*/ 127 w 192"/>
                <a:gd name="T41" fmla="*/ 158 h 253"/>
                <a:gd name="T42" fmla="*/ 17 w 192"/>
                <a:gd name="T43" fmla="*/ 132 h 253"/>
                <a:gd name="T44" fmla="*/ 101 w 192"/>
                <a:gd name="T45" fmla="*/ 20 h 253"/>
                <a:gd name="T46" fmla="*/ 20 w 192"/>
                <a:gd name="T47" fmla="*/ 108 h 253"/>
                <a:gd name="T48" fmla="*/ 44 w 192"/>
                <a:gd name="T49" fmla="*/ 50 h 253"/>
                <a:gd name="T50" fmla="*/ 27 w 192"/>
                <a:gd name="T51" fmla="*/ 57 h 253"/>
                <a:gd name="T52" fmla="*/ 108 w 192"/>
                <a:gd name="T53" fmla="*/ 172 h 253"/>
                <a:gd name="T54" fmla="*/ 103 w 192"/>
                <a:gd name="T55" fmla="*/ 68 h 253"/>
                <a:gd name="T56" fmla="*/ 73 w 192"/>
                <a:gd name="T57" fmla="*/ 64 h 253"/>
                <a:gd name="T58" fmla="*/ 58 w 192"/>
                <a:gd name="T59" fmla="*/ 123 h 253"/>
                <a:gd name="T60" fmla="*/ 58 w 192"/>
                <a:gd name="T61" fmla="*/ 40 h 253"/>
                <a:gd name="T62" fmla="*/ 15 w 192"/>
                <a:gd name="T63" fmla="*/ 97 h 253"/>
                <a:gd name="T64" fmla="*/ 105 w 192"/>
                <a:gd name="T65" fmla="*/ 184 h 253"/>
                <a:gd name="T66" fmla="*/ 128 w 192"/>
                <a:gd name="T67" fmla="*/ 172 h 253"/>
                <a:gd name="T68" fmla="*/ 18 w 192"/>
                <a:gd name="T69" fmla="*/ 120 h 253"/>
                <a:gd name="T70" fmla="*/ 113 w 192"/>
                <a:gd name="T71" fmla="*/ 123 h 253"/>
                <a:gd name="T72" fmla="*/ 86 w 192"/>
                <a:gd name="T73" fmla="*/ 49 h 253"/>
                <a:gd name="T74" fmla="*/ 129 w 192"/>
                <a:gd name="T75" fmla="*/ 225 h 253"/>
                <a:gd name="T76" fmla="*/ 72 w 192"/>
                <a:gd name="T77" fmla="*/ 46 h 253"/>
                <a:gd name="T78" fmla="*/ 63 w 192"/>
                <a:gd name="T79" fmla="*/ 20 h 253"/>
                <a:gd name="T80" fmla="*/ 99 w 192"/>
                <a:gd name="T81" fmla="*/ 7 h 253"/>
                <a:gd name="T82" fmla="*/ 26 w 192"/>
                <a:gd name="T83" fmla="*/ 117 h 253"/>
                <a:gd name="T84" fmla="*/ 44 w 192"/>
                <a:gd name="T85" fmla="*/ 29 h 253"/>
                <a:gd name="T86" fmla="*/ 89 w 192"/>
                <a:gd name="T87" fmla="*/ 16 h 253"/>
                <a:gd name="T88" fmla="*/ 91 w 192"/>
                <a:gd name="T89" fmla="*/ 8 h 253"/>
                <a:gd name="T90" fmla="*/ 94 w 192"/>
                <a:gd name="T91" fmla="*/ 14 h 253"/>
                <a:gd name="T92" fmla="*/ 88 w 192"/>
                <a:gd name="T93" fmla="*/ 21 h 253"/>
                <a:gd name="T94" fmla="*/ 109 w 192"/>
                <a:gd name="T95" fmla="*/ 210 h 253"/>
                <a:gd name="T96" fmla="*/ 25 w 192"/>
                <a:gd name="T97" fmla="*/ 97 h 253"/>
                <a:gd name="T98" fmla="*/ 68 w 192"/>
                <a:gd name="T99" fmla="*/ 24 h 253"/>
                <a:gd name="T100" fmla="*/ 122 w 192"/>
                <a:gd name="T101" fmla="*/ 196 h 253"/>
                <a:gd name="T102" fmla="*/ 125 w 192"/>
                <a:gd name="T103" fmla="*/ 131 h 253"/>
                <a:gd name="T104" fmla="*/ 4 w 192"/>
                <a:gd name="T105" fmla="*/ 140 h 253"/>
                <a:gd name="T106" fmla="*/ 44 w 192"/>
                <a:gd name="T107" fmla="*/ 91 h 253"/>
                <a:gd name="T108" fmla="*/ 157 w 192"/>
                <a:gd name="T109" fmla="*/ 152 h 253"/>
                <a:gd name="T110" fmla="*/ 18 w 192"/>
                <a:gd name="T111" fmla="*/ 146 h 253"/>
                <a:gd name="T112" fmla="*/ 113 w 192"/>
                <a:gd name="T113" fmla="*/ 188 h 253"/>
                <a:gd name="T114" fmla="*/ 108 w 192"/>
                <a:gd name="T115" fmla="*/ 200 h 253"/>
                <a:gd name="T116" fmla="*/ 68 w 192"/>
                <a:gd name="T117" fmla="*/ 20 h 253"/>
                <a:gd name="T118" fmla="*/ 91 w 192"/>
                <a:gd name="T119" fmla="*/ 55 h 253"/>
                <a:gd name="T120" fmla="*/ 166 w 192"/>
                <a:gd name="T121" fmla="*/ 153 h 253"/>
                <a:gd name="T122" fmla="*/ 8 w 192"/>
                <a:gd name="T123" fmla="*/ 13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2" h="253">
                  <a:moveTo>
                    <a:pt x="151" y="106"/>
                  </a:moveTo>
                  <a:cubicBezTo>
                    <a:pt x="151" y="105"/>
                    <a:pt x="151" y="105"/>
                    <a:pt x="152" y="105"/>
                  </a:cubicBezTo>
                  <a:cubicBezTo>
                    <a:pt x="152" y="104"/>
                    <a:pt x="153" y="104"/>
                    <a:pt x="154" y="104"/>
                  </a:cubicBezTo>
                  <a:cubicBezTo>
                    <a:pt x="155" y="104"/>
                    <a:pt x="155" y="105"/>
                    <a:pt x="155" y="105"/>
                  </a:cubicBezTo>
                  <a:cubicBezTo>
                    <a:pt x="155" y="106"/>
                    <a:pt x="155" y="106"/>
                    <a:pt x="155" y="107"/>
                  </a:cubicBezTo>
                  <a:cubicBezTo>
                    <a:pt x="155" y="108"/>
                    <a:pt x="155" y="109"/>
                    <a:pt x="155" y="110"/>
                  </a:cubicBezTo>
                  <a:cubicBezTo>
                    <a:pt x="156" y="114"/>
                    <a:pt x="156" y="117"/>
                    <a:pt x="154" y="120"/>
                  </a:cubicBezTo>
                  <a:cubicBezTo>
                    <a:pt x="154" y="121"/>
                    <a:pt x="154" y="121"/>
                    <a:pt x="155" y="122"/>
                  </a:cubicBezTo>
                  <a:cubicBezTo>
                    <a:pt x="155" y="122"/>
                    <a:pt x="156" y="123"/>
                    <a:pt x="157" y="124"/>
                  </a:cubicBezTo>
                  <a:cubicBezTo>
                    <a:pt x="159" y="125"/>
                    <a:pt x="161" y="126"/>
                    <a:pt x="163" y="127"/>
                  </a:cubicBezTo>
                  <a:cubicBezTo>
                    <a:pt x="167" y="130"/>
                    <a:pt x="172" y="133"/>
                    <a:pt x="176" y="136"/>
                  </a:cubicBezTo>
                  <a:cubicBezTo>
                    <a:pt x="179" y="139"/>
                    <a:pt x="182" y="141"/>
                    <a:pt x="185" y="143"/>
                  </a:cubicBezTo>
                  <a:cubicBezTo>
                    <a:pt x="187" y="145"/>
                    <a:pt x="188" y="146"/>
                    <a:pt x="189" y="148"/>
                  </a:cubicBezTo>
                  <a:cubicBezTo>
                    <a:pt x="190" y="149"/>
                    <a:pt x="190" y="150"/>
                    <a:pt x="191" y="151"/>
                  </a:cubicBezTo>
                  <a:cubicBezTo>
                    <a:pt x="192" y="153"/>
                    <a:pt x="191" y="155"/>
                    <a:pt x="189" y="157"/>
                  </a:cubicBezTo>
                  <a:cubicBezTo>
                    <a:pt x="189" y="158"/>
                    <a:pt x="189" y="158"/>
                    <a:pt x="189" y="159"/>
                  </a:cubicBezTo>
                  <a:cubicBezTo>
                    <a:pt x="189" y="159"/>
                    <a:pt x="189" y="159"/>
                    <a:pt x="189" y="160"/>
                  </a:cubicBezTo>
                  <a:cubicBezTo>
                    <a:pt x="189" y="162"/>
                    <a:pt x="188" y="164"/>
                    <a:pt x="186" y="166"/>
                  </a:cubicBezTo>
                  <a:cubicBezTo>
                    <a:pt x="185" y="167"/>
                    <a:pt x="184" y="167"/>
                    <a:pt x="183" y="167"/>
                  </a:cubicBezTo>
                  <a:cubicBezTo>
                    <a:pt x="180" y="168"/>
                    <a:pt x="178" y="168"/>
                    <a:pt x="176" y="169"/>
                  </a:cubicBezTo>
                  <a:cubicBezTo>
                    <a:pt x="173" y="169"/>
                    <a:pt x="170" y="168"/>
                    <a:pt x="168" y="168"/>
                  </a:cubicBezTo>
                  <a:cubicBezTo>
                    <a:pt x="165" y="167"/>
                    <a:pt x="162" y="165"/>
                    <a:pt x="159" y="164"/>
                  </a:cubicBezTo>
                  <a:cubicBezTo>
                    <a:pt x="156" y="162"/>
                    <a:pt x="153" y="160"/>
                    <a:pt x="151" y="158"/>
                  </a:cubicBezTo>
                  <a:cubicBezTo>
                    <a:pt x="149" y="156"/>
                    <a:pt x="147" y="155"/>
                    <a:pt x="146" y="154"/>
                  </a:cubicBezTo>
                  <a:cubicBezTo>
                    <a:pt x="145" y="155"/>
                    <a:pt x="144" y="156"/>
                    <a:pt x="144" y="156"/>
                  </a:cubicBezTo>
                  <a:cubicBezTo>
                    <a:pt x="141" y="159"/>
                    <a:pt x="139" y="161"/>
                    <a:pt x="137" y="163"/>
                  </a:cubicBezTo>
                  <a:cubicBezTo>
                    <a:pt x="135" y="165"/>
                    <a:pt x="133" y="167"/>
                    <a:pt x="132" y="170"/>
                  </a:cubicBezTo>
                  <a:cubicBezTo>
                    <a:pt x="128" y="175"/>
                    <a:pt x="126" y="180"/>
                    <a:pt x="125" y="187"/>
                  </a:cubicBezTo>
                  <a:cubicBezTo>
                    <a:pt x="125" y="189"/>
                    <a:pt x="124" y="190"/>
                    <a:pt x="125" y="193"/>
                  </a:cubicBezTo>
                  <a:cubicBezTo>
                    <a:pt x="125" y="193"/>
                    <a:pt x="125" y="192"/>
                    <a:pt x="125" y="192"/>
                  </a:cubicBezTo>
                  <a:cubicBezTo>
                    <a:pt x="126" y="192"/>
                    <a:pt x="126" y="193"/>
                    <a:pt x="127" y="193"/>
                  </a:cubicBezTo>
                  <a:cubicBezTo>
                    <a:pt x="127" y="194"/>
                    <a:pt x="127" y="194"/>
                    <a:pt x="126" y="194"/>
                  </a:cubicBezTo>
                  <a:cubicBezTo>
                    <a:pt x="126" y="195"/>
                    <a:pt x="125" y="195"/>
                    <a:pt x="125" y="195"/>
                  </a:cubicBezTo>
                  <a:cubicBezTo>
                    <a:pt x="125" y="195"/>
                    <a:pt x="125" y="196"/>
                    <a:pt x="125" y="196"/>
                  </a:cubicBezTo>
                  <a:cubicBezTo>
                    <a:pt x="125" y="201"/>
                    <a:pt x="125" y="205"/>
                    <a:pt x="126" y="210"/>
                  </a:cubicBezTo>
                  <a:cubicBezTo>
                    <a:pt x="127" y="213"/>
                    <a:pt x="129" y="216"/>
                    <a:pt x="130" y="220"/>
                  </a:cubicBezTo>
                  <a:cubicBezTo>
                    <a:pt x="131" y="222"/>
                    <a:pt x="132" y="224"/>
                    <a:pt x="133" y="226"/>
                  </a:cubicBezTo>
                  <a:cubicBezTo>
                    <a:pt x="133" y="227"/>
                    <a:pt x="133" y="228"/>
                    <a:pt x="132" y="229"/>
                  </a:cubicBezTo>
                  <a:cubicBezTo>
                    <a:pt x="131" y="230"/>
                    <a:pt x="131" y="231"/>
                    <a:pt x="130" y="232"/>
                  </a:cubicBezTo>
                  <a:cubicBezTo>
                    <a:pt x="128" y="233"/>
                    <a:pt x="125" y="235"/>
                    <a:pt x="123" y="237"/>
                  </a:cubicBezTo>
                  <a:cubicBezTo>
                    <a:pt x="119" y="240"/>
                    <a:pt x="115" y="244"/>
                    <a:pt x="111" y="247"/>
                  </a:cubicBezTo>
                  <a:cubicBezTo>
                    <a:pt x="110" y="249"/>
                    <a:pt x="109" y="250"/>
                    <a:pt x="108" y="252"/>
                  </a:cubicBezTo>
                  <a:cubicBezTo>
                    <a:pt x="108" y="253"/>
                    <a:pt x="107" y="253"/>
                    <a:pt x="106" y="253"/>
                  </a:cubicBezTo>
                  <a:cubicBezTo>
                    <a:pt x="106" y="253"/>
                    <a:pt x="105" y="253"/>
                    <a:pt x="104" y="252"/>
                  </a:cubicBezTo>
                  <a:cubicBezTo>
                    <a:pt x="104" y="251"/>
                    <a:pt x="103" y="250"/>
                    <a:pt x="103" y="249"/>
                  </a:cubicBezTo>
                  <a:cubicBezTo>
                    <a:pt x="100" y="245"/>
                    <a:pt x="99" y="241"/>
                    <a:pt x="98" y="236"/>
                  </a:cubicBezTo>
                  <a:cubicBezTo>
                    <a:pt x="98" y="236"/>
                    <a:pt x="98" y="235"/>
                    <a:pt x="98" y="235"/>
                  </a:cubicBezTo>
                  <a:cubicBezTo>
                    <a:pt x="95" y="227"/>
                    <a:pt x="93" y="219"/>
                    <a:pt x="94" y="211"/>
                  </a:cubicBezTo>
                  <a:cubicBezTo>
                    <a:pt x="94" y="204"/>
                    <a:pt x="95" y="196"/>
                    <a:pt x="97" y="189"/>
                  </a:cubicBezTo>
                  <a:cubicBezTo>
                    <a:pt x="98" y="184"/>
                    <a:pt x="100" y="179"/>
                    <a:pt x="103" y="174"/>
                  </a:cubicBezTo>
                  <a:cubicBezTo>
                    <a:pt x="103" y="174"/>
                    <a:pt x="103" y="174"/>
                    <a:pt x="103" y="174"/>
                  </a:cubicBezTo>
                  <a:cubicBezTo>
                    <a:pt x="101" y="174"/>
                    <a:pt x="101" y="173"/>
                    <a:pt x="100" y="171"/>
                  </a:cubicBezTo>
                  <a:cubicBezTo>
                    <a:pt x="100" y="170"/>
                    <a:pt x="100" y="169"/>
                    <a:pt x="100" y="167"/>
                  </a:cubicBezTo>
                  <a:cubicBezTo>
                    <a:pt x="100" y="165"/>
                    <a:pt x="100" y="163"/>
                    <a:pt x="101" y="161"/>
                  </a:cubicBezTo>
                  <a:cubicBezTo>
                    <a:pt x="101" y="159"/>
                    <a:pt x="102" y="157"/>
                    <a:pt x="102" y="155"/>
                  </a:cubicBezTo>
                  <a:cubicBezTo>
                    <a:pt x="104" y="153"/>
                    <a:pt x="105" y="150"/>
                    <a:pt x="106" y="147"/>
                  </a:cubicBezTo>
                  <a:cubicBezTo>
                    <a:pt x="107" y="147"/>
                    <a:pt x="107" y="147"/>
                    <a:pt x="107" y="146"/>
                  </a:cubicBezTo>
                  <a:cubicBezTo>
                    <a:pt x="106" y="146"/>
                    <a:pt x="106" y="146"/>
                    <a:pt x="105" y="146"/>
                  </a:cubicBezTo>
                  <a:cubicBezTo>
                    <a:pt x="99" y="145"/>
                    <a:pt x="92" y="145"/>
                    <a:pt x="86" y="145"/>
                  </a:cubicBezTo>
                  <a:cubicBezTo>
                    <a:pt x="82" y="145"/>
                    <a:pt x="79" y="145"/>
                    <a:pt x="76" y="146"/>
                  </a:cubicBezTo>
                  <a:cubicBezTo>
                    <a:pt x="72" y="147"/>
                    <a:pt x="68" y="149"/>
                    <a:pt x="64" y="151"/>
                  </a:cubicBezTo>
                  <a:cubicBezTo>
                    <a:pt x="62" y="152"/>
                    <a:pt x="61" y="151"/>
                    <a:pt x="60" y="149"/>
                  </a:cubicBezTo>
                  <a:cubicBezTo>
                    <a:pt x="60" y="149"/>
                    <a:pt x="59" y="149"/>
                    <a:pt x="59" y="149"/>
                  </a:cubicBezTo>
                  <a:cubicBezTo>
                    <a:pt x="55" y="150"/>
                    <a:pt x="52" y="151"/>
                    <a:pt x="48" y="153"/>
                  </a:cubicBezTo>
                  <a:cubicBezTo>
                    <a:pt x="48" y="154"/>
                    <a:pt x="48" y="154"/>
                    <a:pt x="47" y="154"/>
                  </a:cubicBezTo>
                  <a:cubicBezTo>
                    <a:pt x="47" y="155"/>
                    <a:pt x="46" y="155"/>
                    <a:pt x="46" y="155"/>
                  </a:cubicBezTo>
                  <a:cubicBezTo>
                    <a:pt x="45" y="154"/>
                    <a:pt x="45" y="155"/>
                    <a:pt x="44" y="155"/>
                  </a:cubicBezTo>
                  <a:cubicBezTo>
                    <a:pt x="40" y="157"/>
                    <a:pt x="37" y="158"/>
                    <a:pt x="32" y="159"/>
                  </a:cubicBezTo>
                  <a:cubicBezTo>
                    <a:pt x="30" y="160"/>
                    <a:pt x="28" y="160"/>
                    <a:pt x="25" y="160"/>
                  </a:cubicBezTo>
                  <a:cubicBezTo>
                    <a:pt x="21" y="161"/>
                    <a:pt x="17" y="159"/>
                    <a:pt x="13" y="157"/>
                  </a:cubicBezTo>
                  <a:cubicBezTo>
                    <a:pt x="12" y="156"/>
                    <a:pt x="10" y="155"/>
                    <a:pt x="9" y="153"/>
                  </a:cubicBezTo>
                  <a:cubicBezTo>
                    <a:pt x="6" y="151"/>
                    <a:pt x="4" y="148"/>
                    <a:pt x="3" y="144"/>
                  </a:cubicBezTo>
                  <a:cubicBezTo>
                    <a:pt x="2" y="141"/>
                    <a:pt x="1" y="137"/>
                    <a:pt x="1" y="134"/>
                  </a:cubicBezTo>
                  <a:cubicBezTo>
                    <a:pt x="0" y="126"/>
                    <a:pt x="1" y="119"/>
                    <a:pt x="2" y="111"/>
                  </a:cubicBezTo>
                  <a:cubicBezTo>
                    <a:pt x="2" y="104"/>
                    <a:pt x="4" y="98"/>
                    <a:pt x="5" y="91"/>
                  </a:cubicBezTo>
                  <a:cubicBezTo>
                    <a:pt x="8" y="82"/>
                    <a:pt x="11" y="73"/>
                    <a:pt x="14" y="65"/>
                  </a:cubicBezTo>
                  <a:cubicBezTo>
                    <a:pt x="17" y="58"/>
                    <a:pt x="20" y="52"/>
                    <a:pt x="23" y="46"/>
                  </a:cubicBezTo>
                  <a:cubicBezTo>
                    <a:pt x="28" y="37"/>
                    <a:pt x="34" y="28"/>
                    <a:pt x="41" y="21"/>
                  </a:cubicBezTo>
                  <a:cubicBezTo>
                    <a:pt x="47" y="15"/>
                    <a:pt x="53" y="10"/>
                    <a:pt x="61" y="6"/>
                  </a:cubicBezTo>
                  <a:cubicBezTo>
                    <a:pt x="69" y="2"/>
                    <a:pt x="77" y="0"/>
                    <a:pt x="86" y="0"/>
                  </a:cubicBezTo>
                  <a:cubicBezTo>
                    <a:pt x="87" y="1"/>
                    <a:pt x="88" y="0"/>
                    <a:pt x="89" y="0"/>
                  </a:cubicBezTo>
                  <a:cubicBezTo>
                    <a:pt x="93" y="0"/>
                    <a:pt x="97" y="1"/>
                    <a:pt x="101" y="1"/>
                  </a:cubicBezTo>
                  <a:cubicBezTo>
                    <a:pt x="102" y="2"/>
                    <a:pt x="104" y="2"/>
                    <a:pt x="105" y="2"/>
                  </a:cubicBezTo>
                  <a:cubicBezTo>
                    <a:pt x="109" y="3"/>
                    <a:pt x="113" y="5"/>
                    <a:pt x="115" y="9"/>
                  </a:cubicBezTo>
                  <a:cubicBezTo>
                    <a:pt x="115" y="9"/>
                    <a:pt x="115" y="10"/>
                    <a:pt x="115" y="10"/>
                  </a:cubicBezTo>
                  <a:cubicBezTo>
                    <a:pt x="118" y="14"/>
                    <a:pt x="120" y="18"/>
                    <a:pt x="120" y="23"/>
                  </a:cubicBezTo>
                  <a:cubicBezTo>
                    <a:pt x="120" y="25"/>
                    <a:pt x="120" y="27"/>
                    <a:pt x="120" y="28"/>
                  </a:cubicBezTo>
                  <a:cubicBezTo>
                    <a:pt x="121" y="28"/>
                    <a:pt x="121" y="29"/>
                    <a:pt x="121" y="29"/>
                  </a:cubicBezTo>
                  <a:cubicBezTo>
                    <a:pt x="122" y="29"/>
                    <a:pt x="122" y="30"/>
                    <a:pt x="122" y="31"/>
                  </a:cubicBezTo>
                  <a:cubicBezTo>
                    <a:pt x="122" y="32"/>
                    <a:pt x="122" y="32"/>
                    <a:pt x="121" y="33"/>
                  </a:cubicBezTo>
                  <a:cubicBezTo>
                    <a:pt x="121" y="33"/>
                    <a:pt x="121" y="34"/>
                    <a:pt x="121" y="34"/>
                  </a:cubicBezTo>
                  <a:cubicBezTo>
                    <a:pt x="121" y="34"/>
                    <a:pt x="121" y="35"/>
                    <a:pt x="121" y="35"/>
                  </a:cubicBezTo>
                  <a:cubicBezTo>
                    <a:pt x="121" y="37"/>
                    <a:pt x="121" y="38"/>
                    <a:pt x="121" y="39"/>
                  </a:cubicBezTo>
                  <a:cubicBezTo>
                    <a:pt x="121" y="46"/>
                    <a:pt x="123" y="53"/>
                    <a:pt x="125" y="60"/>
                  </a:cubicBezTo>
                  <a:cubicBezTo>
                    <a:pt x="126" y="65"/>
                    <a:pt x="128" y="69"/>
                    <a:pt x="130" y="73"/>
                  </a:cubicBezTo>
                  <a:cubicBezTo>
                    <a:pt x="132" y="77"/>
                    <a:pt x="134" y="81"/>
                    <a:pt x="136" y="85"/>
                  </a:cubicBezTo>
                  <a:cubicBezTo>
                    <a:pt x="137" y="85"/>
                    <a:pt x="137" y="85"/>
                    <a:pt x="137" y="86"/>
                  </a:cubicBezTo>
                  <a:cubicBezTo>
                    <a:pt x="141" y="90"/>
                    <a:pt x="144" y="93"/>
                    <a:pt x="147" y="97"/>
                  </a:cubicBezTo>
                  <a:cubicBezTo>
                    <a:pt x="148" y="98"/>
                    <a:pt x="149" y="99"/>
                    <a:pt x="150" y="100"/>
                  </a:cubicBezTo>
                  <a:cubicBezTo>
                    <a:pt x="152" y="101"/>
                    <a:pt x="152" y="103"/>
                    <a:pt x="150" y="104"/>
                  </a:cubicBezTo>
                  <a:cubicBezTo>
                    <a:pt x="150" y="105"/>
                    <a:pt x="151" y="105"/>
                    <a:pt x="151" y="106"/>
                  </a:cubicBezTo>
                  <a:close/>
                  <a:moveTo>
                    <a:pt x="29" y="119"/>
                  </a:moveTo>
                  <a:cubicBezTo>
                    <a:pt x="30" y="119"/>
                    <a:pt x="30" y="118"/>
                    <a:pt x="31" y="118"/>
                  </a:cubicBezTo>
                  <a:cubicBezTo>
                    <a:pt x="32" y="117"/>
                    <a:pt x="33" y="117"/>
                    <a:pt x="35" y="117"/>
                  </a:cubicBezTo>
                  <a:cubicBezTo>
                    <a:pt x="35" y="117"/>
                    <a:pt x="36" y="117"/>
                    <a:pt x="37" y="117"/>
                  </a:cubicBezTo>
                  <a:cubicBezTo>
                    <a:pt x="37" y="116"/>
                    <a:pt x="37" y="116"/>
                    <a:pt x="37" y="116"/>
                  </a:cubicBezTo>
                  <a:cubicBezTo>
                    <a:pt x="39" y="116"/>
                    <a:pt x="39" y="114"/>
                    <a:pt x="40" y="113"/>
                  </a:cubicBezTo>
                  <a:cubicBezTo>
                    <a:pt x="39" y="113"/>
                    <a:pt x="38" y="113"/>
                    <a:pt x="37" y="113"/>
                  </a:cubicBezTo>
                  <a:cubicBezTo>
                    <a:pt x="34" y="115"/>
                    <a:pt x="32" y="117"/>
                    <a:pt x="29" y="119"/>
                  </a:cubicBezTo>
                  <a:cubicBezTo>
                    <a:pt x="29" y="119"/>
                    <a:pt x="29" y="119"/>
                    <a:pt x="29" y="119"/>
                  </a:cubicBezTo>
                  <a:cubicBezTo>
                    <a:pt x="28" y="120"/>
                    <a:pt x="27" y="121"/>
                    <a:pt x="26" y="122"/>
                  </a:cubicBezTo>
                  <a:cubicBezTo>
                    <a:pt x="27" y="121"/>
                    <a:pt x="28" y="120"/>
                    <a:pt x="29" y="119"/>
                  </a:cubicBezTo>
                  <a:close/>
                  <a:moveTo>
                    <a:pt x="36" y="31"/>
                  </a:moveTo>
                  <a:cubicBezTo>
                    <a:pt x="36" y="30"/>
                    <a:pt x="37" y="30"/>
                    <a:pt x="37" y="29"/>
                  </a:cubicBezTo>
                  <a:cubicBezTo>
                    <a:pt x="44" y="21"/>
                    <a:pt x="52" y="14"/>
                    <a:pt x="62" y="9"/>
                  </a:cubicBezTo>
                  <a:cubicBezTo>
                    <a:pt x="66" y="7"/>
                    <a:pt x="70" y="5"/>
                    <a:pt x="74" y="4"/>
                  </a:cubicBezTo>
                  <a:cubicBezTo>
                    <a:pt x="74" y="4"/>
                    <a:pt x="74" y="4"/>
                    <a:pt x="75" y="3"/>
                  </a:cubicBezTo>
                  <a:cubicBezTo>
                    <a:pt x="73" y="4"/>
                    <a:pt x="72" y="4"/>
                    <a:pt x="71" y="4"/>
                  </a:cubicBezTo>
                  <a:cubicBezTo>
                    <a:pt x="65" y="6"/>
                    <a:pt x="59" y="9"/>
                    <a:pt x="54" y="12"/>
                  </a:cubicBezTo>
                  <a:cubicBezTo>
                    <a:pt x="47" y="17"/>
                    <a:pt x="41" y="23"/>
                    <a:pt x="36" y="30"/>
                  </a:cubicBezTo>
                  <a:cubicBezTo>
                    <a:pt x="36" y="30"/>
                    <a:pt x="36" y="30"/>
                    <a:pt x="36" y="31"/>
                  </a:cubicBezTo>
                  <a:cubicBezTo>
                    <a:pt x="35" y="31"/>
                    <a:pt x="35" y="31"/>
                    <a:pt x="35" y="31"/>
                  </a:cubicBezTo>
                  <a:cubicBezTo>
                    <a:pt x="35" y="31"/>
                    <a:pt x="35" y="31"/>
                    <a:pt x="35" y="31"/>
                  </a:cubicBezTo>
                  <a:cubicBezTo>
                    <a:pt x="35" y="31"/>
                    <a:pt x="35" y="31"/>
                    <a:pt x="36" y="31"/>
                  </a:cubicBezTo>
                  <a:close/>
                  <a:moveTo>
                    <a:pt x="118" y="45"/>
                  </a:moveTo>
                  <a:cubicBezTo>
                    <a:pt x="118" y="45"/>
                    <a:pt x="118" y="45"/>
                    <a:pt x="118" y="45"/>
                  </a:cubicBezTo>
                  <a:cubicBezTo>
                    <a:pt x="118" y="45"/>
                    <a:pt x="118" y="45"/>
                    <a:pt x="118" y="45"/>
                  </a:cubicBezTo>
                  <a:cubicBezTo>
                    <a:pt x="117" y="48"/>
                    <a:pt x="116" y="52"/>
                    <a:pt x="115" y="55"/>
                  </a:cubicBezTo>
                  <a:cubicBezTo>
                    <a:pt x="114" y="59"/>
                    <a:pt x="113" y="63"/>
                    <a:pt x="111" y="67"/>
                  </a:cubicBezTo>
                  <a:cubicBezTo>
                    <a:pt x="111" y="67"/>
                    <a:pt x="111" y="67"/>
                    <a:pt x="111" y="67"/>
                  </a:cubicBezTo>
                  <a:cubicBezTo>
                    <a:pt x="111" y="68"/>
                    <a:pt x="111" y="68"/>
                    <a:pt x="111" y="69"/>
                  </a:cubicBezTo>
                  <a:cubicBezTo>
                    <a:pt x="108" y="75"/>
                    <a:pt x="106" y="81"/>
                    <a:pt x="103" y="87"/>
                  </a:cubicBezTo>
                  <a:cubicBezTo>
                    <a:pt x="100" y="92"/>
                    <a:pt x="98" y="96"/>
                    <a:pt x="95" y="100"/>
                  </a:cubicBezTo>
                  <a:cubicBezTo>
                    <a:pt x="92" y="103"/>
                    <a:pt x="90" y="106"/>
                    <a:pt x="88" y="110"/>
                  </a:cubicBezTo>
                  <a:cubicBezTo>
                    <a:pt x="88" y="110"/>
                    <a:pt x="87" y="111"/>
                    <a:pt x="87" y="111"/>
                  </a:cubicBezTo>
                  <a:cubicBezTo>
                    <a:pt x="82" y="119"/>
                    <a:pt x="76" y="126"/>
                    <a:pt x="70" y="134"/>
                  </a:cubicBezTo>
                  <a:cubicBezTo>
                    <a:pt x="65" y="139"/>
                    <a:pt x="60" y="144"/>
                    <a:pt x="54" y="148"/>
                  </a:cubicBezTo>
                  <a:cubicBezTo>
                    <a:pt x="54" y="148"/>
                    <a:pt x="54" y="148"/>
                    <a:pt x="54" y="149"/>
                  </a:cubicBezTo>
                  <a:cubicBezTo>
                    <a:pt x="55" y="148"/>
                    <a:pt x="55" y="148"/>
                    <a:pt x="55" y="148"/>
                  </a:cubicBezTo>
                  <a:cubicBezTo>
                    <a:pt x="57" y="148"/>
                    <a:pt x="59" y="147"/>
                    <a:pt x="61" y="146"/>
                  </a:cubicBezTo>
                  <a:cubicBezTo>
                    <a:pt x="68" y="144"/>
                    <a:pt x="75" y="143"/>
                    <a:pt x="82" y="143"/>
                  </a:cubicBezTo>
                  <a:cubicBezTo>
                    <a:pt x="91" y="142"/>
                    <a:pt x="99" y="142"/>
                    <a:pt x="107" y="143"/>
                  </a:cubicBezTo>
                  <a:cubicBezTo>
                    <a:pt x="114" y="144"/>
                    <a:pt x="121" y="145"/>
                    <a:pt x="127" y="147"/>
                  </a:cubicBezTo>
                  <a:cubicBezTo>
                    <a:pt x="128" y="147"/>
                    <a:pt x="128" y="148"/>
                    <a:pt x="129" y="148"/>
                  </a:cubicBezTo>
                  <a:cubicBezTo>
                    <a:pt x="129" y="148"/>
                    <a:pt x="129" y="149"/>
                    <a:pt x="128" y="150"/>
                  </a:cubicBezTo>
                  <a:cubicBezTo>
                    <a:pt x="128" y="150"/>
                    <a:pt x="128" y="150"/>
                    <a:pt x="128" y="150"/>
                  </a:cubicBezTo>
                  <a:cubicBezTo>
                    <a:pt x="126" y="150"/>
                    <a:pt x="125" y="151"/>
                    <a:pt x="123" y="151"/>
                  </a:cubicBezTo>
                  <a:cubicBezTo>
                    <a:pt x="118" y="152"/>
                    <a:pt x="113" y="154"/>
                    <a:pt x="108" y="157"/>
                  </a:cubicBezTo>
                  <a:cubicBezTo>
                    <a:pt x="108" y="157"/>
                    <a:pt x="108" y="157"/>
                    <a:pt x="108" y="157"/>
                  </a:cubicBezTo>
                  <a:cubicBezTo>
                    <a:pt x="108" y="157"/>
                    <a:pt x="109" y="157"/>
                    <a:pt x="109" y="157"/>
                  </a:cubicBezTo>
                  <a:cubicBezTo>
                    <a:pt x="110" y="157"/>
                    <a:pt x="112" y="157"/>
                    <a:pt x="113" y="156"/>
                  </a:cubicBezTo>
                  <a:cubicBezTo>
                    <a:pt x="118" y="155"/>
                    <a:pt x="123" y="154"/>
                    <a:pt x="128" y="152"/>
                  </a:cubicBezTo>
                  <a:cubicBezTo>
                    <a:pt x="129" y="152"/>
                    <a:pt x="130" y="151"/>
                    <a:pt x="131" y="151"/>
                  </a:cubicBezTo>
                  <a:cubicBezTo>
                    <a:pt x="130" y="149"/>
                    <a:pt x="130" y="148"/>
                    <a:pt x="132" y="147"/>
                  </a:cubicBezTo>
                  <a:cubicBezTo>
                    <a:pt x="134" y="145"/>
                    <a:pt x="136" y="144"/>
                    <a:pt x="138" y="142"/>
                  </a:cubicBezTo>
                  <a:cubicBezTo>
                    <a:pt x="138" y="142"/>
                    <a:pt x="138" y="142"/>
                    <a:pt x="138" y="141"/>
                  </a:cubicBezTo>
                  <a:cubicBezTo>
                    <a:pt x="138" y="141"/>
                    <a:pt x="138" y="141"/>
                    <a:pt x="138" y="141"/>
                  </a:cubicBezTo>
                  <a:cubicBezTo>
                    <a:pt x="137" y="141"/>
                    <a:pt x="137" y="141"/>
                    <a:pt x="137" y="141"/>
                  </a:cubicBezTo>
                  <a:cubicBezTo>
                    <a:pt x="137" y="142"/>
                    <a:pt x="136" y="142"/>
                    <a:pt x="135" y="142"/>
                  </a:cubicBezTo>
                  <a:cubicBezTo>
                    <a:pt x="134" y="143"/>
                    <a:pt x="133" y="142"/>
                    <a:pt x="133" y="142"/>
                  </a:cubicBezTo>
                  <a:cubicBezTo>
                    <a:pt x="132" y="141"/>
                    <a:pt x="132" y="140"/>
                    <a:pt x="133" y="139"/>
                  </a:cubicBezTo>
                  <a:cubicBezTo>
                    <a:pt x="133" y="139"/>
                    <a:pt x="133" y="138"/>
                    <a:pt x="134" y="138"/>
                  </a:cubicBezTo>
                  <a:cubicBezTo>
                    <a:pt x="134" y="137"/>
                    <a:pt x="134" y="137"/>
                    <a:pt x="135" y="136"/>
                  </a:cubicBezTo>
                  <a:cubicBezTo>
                    <a:pt x="134" y="136"/>
                    <a:pt x="134" y="137"/>
                    <a:pt x="133" y="137"/>
                  </a:cubicBezTo>
                  <a:cubicBezTo>
                    <a:pt x="133" y="138"/>
                    <a:pt x="132" y="138"/>
                    <a:pt x="131" y="139"/>
                  </a:cubicBezTo>
                  <a:cubicBezTo>
                    <a:pt x="131" y="139"/>
                    <a:pt x="130" y="139"/>
                    <a:pt x="129" y="139"/>
                  </a:cubicBezTo>
                  <a:cubicBezTo>
                    <a:pt x="129" y="138"/>
                    <a:pt x="129" y="138"/>
                    <a:pt x="129" y="137"/>
                  </a:cubicBezTo>
                  <a:cubicBezTo>
                    <a:pt x="129" y="137"/>
                    <a:pt x="129" y="136"/>
                    <a:pt x="129" y="136"/>
                  </a:cubicBezTo>
                  <a:cubicBezTo>
                    <a:pt x="130" y="136"/>
                    <a:pt x="130" y="135"/>
                    <a:pt x="130" y="135"/>
                  </a:cubicBezTo>
                  <a:cubicBezTo>
                    <a:pt x="129" y="135"/>
                    <a:pt x="129" y="135"/>
                    <a:pt x="128" y="135"/>
                  </a:cubicBezTo>
                  <a:cubicBezTo>
                    <a:pt x="128" y="135"/>
                    <a:pt x="127" y="136"/>
                    <a:pt x="127" y="136"/>
                  </a:cubicBezTo>
                  <a:cubicBezTo>
                    <a:pt x="126" y="136"/>
                    <a:pt x="126" y="136"/>
                    <a:pt x="126" y="136"/>
                  </a:cubicBezTo>
                  <a:cubicBezTo>
                    <a:pt x="124" y="137"/>
                    <a:pt x="123" y="138"/>
                    <a:pt x="122" y="139"/>
                  </a:cubicBezTo>
                  <a:cubicBezTo>
                    <a:pt x="121" y="140"/>
                    <a:pt x="121" y="140"/>
                    <a:pt x="120" y="140"/>
                  </a:cubicBezTo>
                  <a:cubicBezTo>
                    <a:pt x="119" y="140"/>
                    <a:pt x="119" y="139"/>
                    <a:pt x="119" y="138"/>
                  </a:cubicBezTo>
                  <a:cubicBezTo>
                    <a:pt x="119" y="138"/>
                    <a:pt x="119" y="137"/>
                    <a:pt x="119" y="137"/>
                  </a:cubicBezTo>
                  <a:cubicBezTo>
                    <a:pt x="120" y="136"/>
                    <a:pt x="120" y="136"/>
                    <a:pt x="120" y="135"/>
                  </a:cubicBezTo>
                  <a:cubicBezTo>
                    <a:pt x="119" y="135"/>
                    <a:pt x="118" y="135"/>
                    <a:pt x="118" y="136"/>
                  </a:cubicBezTo>
                  <a:cubicBezTo>
                    <a:pt x="117" y="137"/>
                    <a:pt x="116" y="137"/>
                    <a:pt x="115" y="138"/>
                  </a:cubicBezTo>
                  <a:cubicBezTo>
                    <a:pt x="115" y="138"/>
                    <a:pt x="114" y="138"/>
                    <a:pt x="114" y="139"/>
                  </a:cubicBezTo>
                  <a:cubicBezTo>
                    <a:pt x="113" y="139"/>
                    <a:pt x="112" y="138"/>
                    <a:pt x="112" y="137"/>
                  </a:cubicBezTo>
                  <a:cubicBezTo>
                    <a:pt x="112" y="136"/>
                    <a:pt x="112" y="136"/>
                    <a:pt x="112" y="135"/>
                  </a:cubicBezTo>
                  <a:cubicBezTo>
                    <a:pt x="113" y="135"/>
                    <a:pt x="113" y="135"/>
                    <a:pt x="113" y="134"/>
                  </a:cubicBezTo>
                  <a:cubicBezTo>
                    <a:pt x="112" y="134"/>
                    <a:pt x="112" y="134"/>
                    <a:pt x="112" y="134"/>
                  </a:cubicBezTo>
                  <a:cubicBezTo>
                    <a:pt x="110" y="136"/>
                    <a:pt x="108" y="138"/>
                    <a:pt x="106" y="139"/>
                  </a:cubicBezTo>
                  <a:cubicBezTo>
                    <a:pt x="105" y="140"/>
                    <a:pt x="105" y="140"/>
                    <a:pt x="104" y="140"/>
                  </a:cubicBezTo>
                  <a:cubicBezTo>
                    <a:pt x="103" y="141"/>
                    <a:pt x="103" y="140"/>
                    <a:pt x="103" y="140"/>
                  </a:cubicBezTo>
                  <a:cubicBezTo>
                    <a:pt x="102" y="139"/>
                    <a:pt x="102" y="139"/>
                    <a:pt x="102" y="138"/>
                  </a:cubicBezTo>
                  <a:cubicBezTo>
                    <a:pt x="103" y="138"/>
                    <a:pt x="103" y="137"/>
                    <a:pt x="103" y="137"/>
                  </a:cubicBezTo>
                  <a:cubicBezTo>
                    <a:pt x="104" y="136"/>
                    <a:pt x="105" y="135"/>
                    <a:pt x="106" y="134"/>
                  </a:cubicBezTo>
                  <a:cubicBezTo>
                    <a:pt x="105" y="134"/>
                    <a:pt x="105" y="134"/>
                    <a:pt x="105" y="134"/>
                  </a:cubicBezTo>
                  <a:cubicBezTo>
                    <a:pt x="104" y="135"/>
                    <a:pt x="102" y="136"/>
                    <a:pt x="101" y="137"/>
                  </a:cubicBezTo>
                  <a:cubicBezTo>
                    <a:pt x="100" y="138"/>
                    <a:pt x="98" y="140"/>
                    <a:pt x="96" y="141"/>
                  </a:cubicBezTo>
                  <a:cubicBezTo>
                    <a:pt x="95" y="141"/>
                    <a:pt x="95" y="141"/>
                    <a:pt x="94" y="141"/>
                  </a:cubicBezTo>
                  <a:cubicBezTo>
                    <a:pt x="93" y="141"/>
                    <a:pt x="92" y="140"/>
                    <a:pt x="92" y="139"/>
                  </a:cubicBezTo>
                  <a:cubicBezTo>
                    <a:pt x="93" y="139"/>
                    <a:pt x="93" y="138"/>
                    <a:pt x="93" y="138"/>
                  </a:cubicBezTo>
                  <a:cubicBezTo>
                    <a:pt x="95" y="136"/>
                    <a:pt x="96" y="134"/>
                    <a:pt x="97" y="133"/>
                  </a:cubicBezTo>
                  <a:cubicBezTo>
                    <a:pt x="97" y="132"/>
                    <a:pt x="97" y="132"/>
                    <a:pt x="98" y="132"/>
                  </a:cubicBezTo>
                  <a:cubicBezTo>
                    <a:pt x="97" y="132"/>
                    <a:pt x="97" y="132"/>
                    <a:pt x="97" y="132"/>
                  </a:cubicBezTo>
                  <a:cubicBezTo>
                    <a:pt x="97" y="132"/>
                    <a:pt x="96" y="132"/>
                    <a:pt x="95" y="132"/>
                  </a:cubicBezTo>
                  <a:cubicBezTo>
                    <a:pt x="95" y="132"/>
                    <a:pt x="94" y="132"/>
                    <a:pt x="94" y="132"/>
                  </a:cubicBezTo>
                  <a:cubicBezTo>
                    <a:pt x="91" y="135"/>
                    <a:pt x="88" y="137"/>
                    <a:pt x="85" y="139"/>
                  </a:cubicBezTo>
                  <a:cubicBezTo>
                    <a:pt x="84" y="140"/>
                    <a:pt x="83" y="140"/>
                    <a:pt x="82" y="140"/>
                  </a:cubicBezTo>
                  <a:cubicBezTo>
                    <a:pt x="82" y="141"/>
                    <a:pt x="81" y="141"/>
                    <a:pt x="80" y="141"/>
                  </a:cubicBezTo>
                  <a:cubicBezTo>
                    <a:pt x="80" y="141"/>
                    <a:pt x="79" y="140"/>
                    <a:pt x="79" y="139"/>
                  </a:cubicBezTo>
                  <a:cubicBezTo>
                    <a:pt x="80" y="139"/>
                    <a:pt x="80" y="138"/>
                    <a:pt x="80" y="138"/>
                  </a:cubicBezTo>
                  <a:cubicBezTo>
                    <a:pt x="82" y="136"/>
                    <a:pt x="83" y="134"/>
                    <a:pt x="84" y="133"/>
                  </a:cubicBezTo>
                  <a:cubicBezTo>
                    <a:pt x="84" y="132"/>
                    <a:pt x="85" y="132"/>
                    <a:pt x="85" y="132"/>
                  </a:cubicBezTo>
                  <a:cubicBezTo>
                    <a:pt x="84" y="132"/>
                    <a:pt x="84" y="132"/>
                    <a:pt x="83" y="132"/>
                  </a:cubicBezTo>
                  <a:cubicBezTo>
                    <a:pt x="80" y="135"/>
                    <a:pt x="77" y="138"/>
                    <a:pt x="73" y="141"/>
                  </a:cubicBezTo>
                  <a:cubicBezTo>
                    <a:pt x="72" y="142"/>
                    <a:pt x="71" y="142"/>
                    <a:pt x="70" y="143"/>
                  </a:cubicBezTo>
                  <a:cubicBezTo>
                    <a:pt x="70" y="143"/>
                    <a:pt x="70" y="144"/>
                    <a:pt x="69" y="144"/>
                  </a:cubicBezTo>
                  <a:cubicBezTo>
                    <a:pt x="69" y="144"/>
                    <a:pt x="68" y="144"/>
                    <a:pt x="68" y="143"/>
                  </a:cubicBezTo>
                  <a:cubicBezTo>
                    <a:pt x="67" y="143"/>
                    <a:pt x="67" y="142"/>
                    <a:pt x="68" y="142"/>
                  </a:cubicBezTo>
                  <a:cubicBezTo>
                    <a:pt x="68" y="141"/>
                    <a:pt x="68" y="141"/>
                    <a:pt x="69" y="140"/>
                  </a:cubicBezTo>
                  <a:cubicBezTo>
                    <a:pt x="71" y="138"/>
                    <a:pt x="73" y="135"/>
                    <a:pt x="76" y="132"/>
                  </a:cubicBezTo>
                  <a:cubicBezTo>
                    <a:pt x="76" y="132"/>
                    <a:pt x="76" y="132"/>
                    <a:pt x="76" y="132"/>
                  </a:cubicBezTo>
                  <a:cubicBezTo>
                    <a:pt x="76" y="132"/>
                    <a:pt x="75" y="132"/>
                    <a:pt x="75" y="131"/>
                  </a:cubicBezTo>
                  <a:cubicBezTo>
                    <a:pt x="74" y="131"/>
                    <a:pt x="74" y="131"/>
                    <a:pt x="74" y="130"/>
                  </a:cubicBezTo>
                  <a:cubicBezTo>
                    <a:pt x="74" y="130"/>
                    <a:pt x="74" y="129"/>
                    <a:pt x="75" y="129"/>
                  </a:cubicBezTo>
                  <a:cubicBezTo>
                    <a:pt x="75" y="129"/>
                    <a:pt x="75" y="129"/>
                    <a:pt x="75" y="129"/>
                  </a:cubicBezTo>
                  <a:cubicBezTo>
                    <a:pt x="76" y="129"/>
                    <a:pt x="78" y="129"/>
                    <a:pt x="79" y="128"/>
                  </a:cubicBezTo>
                  <a:cubicBezTo>
                    <a:pt x="79" y="128"/>
                    <a:pt x="80" y="128"/>
                    <a:pt x="80" y="128"/>
                  </a:cubicBezTo>
                  <a:cubicBezTo>
                    <a:pt x="81" y="126"/>
                    <a:pt x="83" y="125"/>
                    <a:pt x="84" y="123"/>
                  </a:cubicBezTo>
                  <a:cubicBezTo>
                    <a:pt x="84" y="123"/>
                    <a:pt x="85" y="122"/>
                    <a:pt x="85" y="122"/>
                  </a:cubicBezTo>
                  <a:cubicBezTo>
                    <a:pt x="85" y="121"/>
                    <a:pt x="85" y="121"/>
                    <a:pt x="86" y="121"/>
                  </a:cubicBezTo>
                  <a:cubicBezTo>
                    <a:pt x="86" y="121"/>
                    <a:pt x="86" y="120"/>
                    <a:pt x="87" y="120"/>
                  </a:cubicBezTo>
                  <a:cubicBezTo>
                    <a:pt x="90" y="117"/>
                    <a:pt x="93" y="113"/>
                    <a:pt x="96" y="110"/>
                  </a:cubicBezTo>
                  <a:cubicBezTo>
                    <a:pt x="98" y="106"/>
                    <a:pt x="101" y="103"/>
                    <a:pt x="103" y="99"/>
                  </a:cubicBezTo>
                  <a:cubicBezTo>
                    <a:pt x="103" y="98"/>
                    <a:pt x="104" y="96"/>
                    <a:pt x="104" y="95"/>
                  </a:cubicBezTo>
                  <a:cubicBezTo>
                    <a:pt x="105" y="94"/>
                    <a:pt x="106" y="94"/>
                    <a:pt x="106" y="94"/>
                  </a:cubicBezTo>
                  <a:cubicBezTo>
                    <a:pt x="107" y="94"/>
                    <a:pt x="108" y="95"/>
                    <a:pt x="108" y="96"/>
                  </a:cubicBezTo>
                  <a:cubicBezTo>
                    <a:pt x="109" y="97"/>
                    <a:pt x="108" y="97"/>
                    <a:pt x="108" y="98"/>
                  </a:cubicBezTo>
                  <a:cubicBezTo>
                    <a:pt x="107" y="98"/>
                    <a:pt x="107" y="98"/>
                    <a:pt x="107" y="98"/>
                  </a:cubicBezTo>
                  <a:cubicBezTo>
                    <a:pt x="106" y="99"/>
                    <a:pt x="106" y="100"/>
                    <a:pt x="105" y="101"/>
                  </a:cubicBezTo>
                  <a:cubicBezTo>
                    <a:pt x="102" y="105"/>
                    <a:pt x="98" y="110"/>
                    <a:pt x="95" y="114"/>
                  </a:cubicBezTo>
                  <a:cubicBezTo>
                    <a:pt x="93" y="116"/>
                    <a:pt x="92" y="118"/>
                    <a:pt x="90" y="119"/>
                  </a:cubicBezTo>
                  <a:cubicBezTo>
                    <a:pt x="90" y="120"/>
                    <a:pt x="90" y="120"/>
                    <a:pt x="90" y="120"/>
                  </a:cubicBezTo>
                  <a:cubicBezTo>
                    <a:pt x="90" y="120"/>
                    <a:pt x="90" y="120"/>
                    <a:pt x="91" y="120"/>
                  </a:cubicBezTo>
                  <a:cubicBezTo>
                    <a:pt x="91" y="118"/>
                    <a:pt x="92" y="118"/>
                    <a:pt x="93" y="118"/>
                  </a:cubicBezTo>
                  <a:cubicBezTo>
                    <a:pt x="94" y="118"/>
                    <a:pt x="94" y="118"/>
                    <a:pt x="94" y="119"/>
                  </a:cubicBezTo>
                  <a:cubicBezTo>
                    <a:pt x="94" y="118"/>
                    <a:pt x="94" y="118"/>
                    <a:pt x="95" y="118"/>
                  </a:cubicBezTo>
                  <a:cubicBezTo>
                    <a:pt x="99" y="113"/>
                    <a:pt x="102" y="109"/>
                    <a:pt x="105" y="104"/>
                  </a:cubicBezTo>
                  <a:cubicBezTo>
                    <a:pt x="105" y="104"/>
                    <a:pt x="106" y="103"/>
                    <a:pt x="106" y="103"/>
                  </a:cubicBezTo>
                  <a:cubicBezTo>
                    <a:pt x="106" y="103"/>
                    <a:pt x="107" y="103"/>
                    <a:pt x="107" y="103"/>
                  </a:cubicBezTo>
                  <a:cubicBezTo>
                    <a:pt x="108" y="103"/>
                    <a:pt x="108" y="104"/>
                    <a:pt x="108" y="104"/>
                  </a:cubicBezTo>
                  <a:cubicBezTo>
                    <a:pt x="108" y="104"/>
                    <a:pt x="107" y="104"/>
                    <a:pt x="107" y="105"/>
                  </a:cubicBezTo>
                  <a:cubicBezTo>
                    <a:pt x="107" y="106"/>
                    <a:pt x="106" y="107"/>
                    <a:pt x="105" y="109"/>
                  </a:cubicBezTo>
                  <a:cubicBezTo>
                    <a:pt x="103" y="112"/>
                    <a:pt x="100" y="116"/>
                    <a:pt x="97" y="120"/>
                  </a:cubicBezTo>
                  <a:cubicBezTo>
                    <a:pt x="97" y="120"/>
                    <a:pt x="97" y="120"/>
                    <a:pt x="97" y="121"/>
                  </a:cubicBezTo>
                  <a:cubicBezTo>
                    <a:pt x="98" y="121"/>
                    <a:pt x="100" y="121"/>
                    <a:pt x="101" y="122"/>
                  </a:cubicBezTo>
                  <a:cubicBezTo>
                    <a:pt x="102" y="121"/>
                    <a:pt x="103" y="121"/>
                    <a:pt x="103" y="120"/>
                  </a:cubicBezTo>
                  <a:cubicBezTo>
                    <a:pt x="103" y="119"/>
                    <a:pt x="103" y="119"/>
                    <a:pt x="103" y="119"/>
                  </a:cubicBezTo>
                  <a:cubicBezTo>
                    <a:pt x="104" y="119"/>
                    <a:pt x="104" y="118"/>
                    <a:pt x="105" y="118"/>
                  </a:cubicBezTo>
                  <a:cubicBezTo>
                    <a:pt x="107" y="114"/>
                    <a:pt x="110" y="111"/>
                    <a:pt x="112" y="108"/>
                  </a:cubicBezTo>
                  <a:cubicBezTo>
                    <a:pt x="113" y="107"/>
                    <a:pt x="113" y="107"/>
                    <a:pt x="114" y="106"/>
                  </a:cubicBezTo>
                  <a:cubicBezTo>
                    <a:pt x="114" y="105"/>
                    <a:pt x="115" y="105"/>
                    <a:pt x="115" y="105"/>
                  </a:cubicBezTo>
                  <a:cubicBezTo>
                    <a:pt x="116" y="106"/>
                    <a:pt x="116" y="106"/>
                    <a:pt x="116" y="107"/>
                  </a:cubicBezTo>
                  <a:cubicBezTo>
                    <a:pt x="116" y="108"/>
                    <a:pt x="115" y="108"/>
                    <a:pt x="115" y="109"/>
                  </a:cubicBezTo>
                  <a:cubicBezTo>
                    <a:pt x="113" y="112"/>
                    <a:pt x="112" y="115"/>
                    <a:pt x="110" y="118"/>
                  </a:cubicBezTo>
                  <a:cubicBezTo>
                    <a:pt x="110" y="118"/>
                    <a:pt x="110" y="118"/>
                    <a:pt x="110" y="119"/>
                  </a:cubicBezTo>
                  <a:cubicBezTo>
                    <a:pt x="110" y="119"/>
                    <a:pt x="110" y="119"/>
                    <a:pt x="110" y="119"/>
                  </a:cubicBezTo>
                  <a:cubicBezTo>
                    <a:pt x="112" y="119"/>
                    <a:pt x="113" y="120"/>
                    <a:pt x="114" y="120"/>
                  </a:cubicBezTo>
                  <a:cubicBezTo>
                    <a:pt x="115" y="120"/>
                    <a:pt x="115" y="120"/>
                    <a:pt x="116" y="119"/>
                  </a:cubicBezTo>
                  <a:cubicBezTo>
                    <a:pt x="116" y="118"/>
                    <a:pt x="117" y="117"/>
                    <a:pt x="118" y="116"/>
                  </a:cubicBezTo>
                  <a:cubicBezTo>
                    <a:pt x="119" y="114"/>
                    <a:pt x="120" y="113"/>
                    <a:pt x="121" y="112"/>
                  </a:cubicBezTo>
                  <a:cubicBezTo>
                    <a:pt x="121" y="112"/>
                    <a:pt x="121" y="111"/>
                    <a:pt x="121" y="111"/>
                  </a:cubicBezTo>
                  <a:cubicBezTo>
                    <a:pt x="122" y="111"/>
                    <a:pt x="122" y="111"/>
                    <a:pt x="123" y="111"/>
                  </a:cubicBezTo>
                  <a:cubicBezTo>
                    <a:pt x="123" y="112"/>
                    <a:pt x="123" y="112"/>
                    <a:pt x="123" y="112"/>
                  </a:cubicBezTo>
                  <a:cubicBezTo>
                    <a:pt x="123" y="113"/>
                    <a:pt x="123" y="113"/>
                    <a:pt x="123" y="113"/>
                  </a:cubicBezTo>
                  <a:cubicBezTo>
                    <a:pt x="121" y="115"/>
                    <a:pt x="120" y="117"/>
                    <a:pt x="119" y="119"/>
                  </a:cubicBezTo>
                  <a:cubicBezTo>
                    <a:pt x="118" y="119"/>
                    <a:pt x="118" y="120"/>
                    <a:pt x="117" y="121"/>
                  </a:cubicBezTo>
                  <a:cubicBezTo>
                    <a:pt x="119" y="121"/>
                    <a:pt x="120" y="122"/>
                    <a:pt x="121" y="122"/>
                  </a:cubicBezTo>
                  <a:cubicBezTo>
                    <a:pt x="123" y="121"/>
                    <a:pt x="124" y="119"/>
                    <a:pt x="126" y="117"/>
                  </a:cubicBezTo>
                  <a:cubicBezTo>
                    <a:pt x="126" y="117"/>
                    <a:pt x="126" y="116"/>
                    <a:pt x="127" y="116"/>
                  </a:cubicBezTo>
                  <a:cubicBezTo>
                    <a:pt x="127" y="116"/>
                    <a:pt x="128" y="116"/>
                    <a:pt x="128" y="116"/>
                  </a:cubicBezTo>
                  <a:cubicBezTo>
                    <a:pt x="129" y="116"/>
                    <a:pt x="129" y="117"/>
                    <a:pt x="129" y="117"/>
                  </a:cubicBezTo>
                  <a:cubicBezTo>
                    <a:pt x="128" y="118"/>
                    <a:pt x="128" y="118"/>
                    <a:pt x="128" y="119"/>
                  </a:cubicBezTo>
                  <a:cubicBezTo>
                    <a:pt x="126" y="120"/>
                    <a:pt x="125" y="121"/>
                    <a:pt x="124" y="122"/>
                  </a:cubicBezTo>
                  <a:cubicBezTo>
                    <a:pt x="124" y="123"/>
                    <a:pt x="124" y="123"/>
                    <a:pt x="124" y="123"/>
                  </a:cubicBezTo>
                  <a:cubicBezTo>
                    <a:pt x="125" y="124"/>
                    <a:pt x="126" y="124"/>
                    <a:pt x="127" y="124"/>
                  </a:cubicBezTo>
                  <a:cubicBezTo>
                    <a:pt x="127" y="124"/>
                    <a:pt x="127" y="124"/>
                    <a:pt x="127" y="123"/>
                  </a:cubicBezTo>
                  <a:cubicBezTo>
                    <a:pt x="128" y="122"/>
                    <a:pt x="130" y="121"/>
                    <a:pt x="131" y="120"/>
                  </a:cubicBezTo>
                  <a:cubicBezTo>
                    <a:pt x="131" y="119"/>
                    <a:pt x="132" y="119"/>
                    <a:pt x="132" y="119"/>
                  </a:cubicBezTo>
                  <a:cubicBezTo>
                    <a:pt x="132" y="118"/>
                    <a:pt x="133" y="118"/>
                    <a:pt x="133" y="119"/>
                  </a:cubicBezTo>
                  <a:cubicBezTo>
                    <a:pt x="134" y="119"/>
                    <a:pt x="134" y="119"/>
                    <a:pt x="134" y="120"/>
                  </a:cubicBezTo>
                  <a:cubicBezTo>
                    <a:pt x="133" y="120"/>
                    <a:pt x="133" y="121"/>
                    <a:pt x="133" y="121"/>
                  </a:cubicBezTo>
                  <a:cubicBezTo>
                    <a:pt x="132" y="122"/>
                    <a:pt x="132" y="123"/>
                    <a:pt x="131" y="124"/>
                  </a:cubicBezTo>
                  <a:cubicBezTo>
                    <a:pt x="131" y="124"/>
                    <a:pt x="130" y="125"/>
                    <a:pt x="130" y="126"/>
                  </a:cubicBezTo>
                  <a:cubicBezTo>
                    <a:pt x="131" y="127"/>
                    <a:pt x="131" y="128"/>
                    <a:pt x="130" y="129"/>
                  </a:cubicBezTo>
                  <a:cubicBezTo>
                    <a:pt x="131" y="129"/>
                    <a:pt x="131" y="129"/>
                    <a:pt x="131" y="128"/>
                  </a:cubicBezTo>
                  <a:cubicBezTo>
                    <a:pt x="133" y="127"/>
                    <a:pt x="135" y="125"/>
                    <a:pt x="137" y="123"/>
                  </a:cubicBezTo>
                  <a:cubicBezTo>
                    <a:pt x="137" y="123"/>
                    <a:pt x="137" y="123"/>
                    <a:pt x="138" y="122"/>
                  </a:cubicBezTo>
                  <a:cubicBezTo>
                    <a:pt x="138" y="122"/>
                    <a:pt x="139" y="122"/>
                    <a:pt x="139" y="122"/>
                  </a:cubicBezTo>
                  <a:cubicBezTo>
                    <a:pt x="140" y="123"/>
                    <a:pt x="140" y="123"/>
                    <a:pt x="139" y="124"/>
                  </a:cubicBezTo>
                  <a:cubicBezTo>
                    <a:pt x="139" y="124"/>
                    <a:pt x="139" y="124"/>
                    <a:pt x="139" y="125"/>
                  </a:cubicBezTo>
                  <a:cubicBezTo>
                    <a:pt x="138" y="126"/>
                    <a:pt x="137" y="128"/>
                    <a:pt x="136" y="129"/>
                  </a:cubicBezTo>
                  <a:cubicBezTo>
                    <a:pt x="136" y="130"/>
                    <a:pt x="135" y="130"/>
                    <a:pt x="135" y="130"/>
                  </a:cubicBezTo>
                  <a:cubicBezTo>
                    <a:pt x="136" y="130"/>
                    <a:pt x="136" y="131"/>
                    <a:pt x="137" y="131"/>
                  </a:cubicBezTo>
                  <a:cubicBezTo>
                    <a:pt x="137" y="130"/>
                    <a:pt x="137" y="130"/>
                    <a:pt x="138" y="130"/>
                  </a:cubicBezTo>
                  <a:cubicBezTo>
                    <a:pt x="139" y="128"/>
                    <a:pt x="141" y="126"/>
                    <a:pt x="143" y="124"/>
                  </a:cubicBezTo>
                  <a:cubicBezTo>
                    <a:pt x="143" y="123"/>
                    <a:pt x="144" y="123"/>
                    <a:pt x="145" y="124"/>
                  </a:cubicBezTo>
                  <a:cubicBezTo>
                    <a:pt x="145" y="124"/>
                    <a:pt x="145" y="125"/>
                    <a:pt x="144" y="125"/>
                  </a:cubicBezTo>
                  <a:cubicBezTo>
                    <a:pt x="143" y="128"/>
                    <a:pt x="142" y="130"/>
                    <a:pt x="140" y="132"/>
                  </a:cubicBezTo>
                  <a:cubicBezTo>
                    <a:pt x="140" y="132"/>
                    <a:pt x="140" y="133"/>
                    <a:pt x="139" y="133"/>
                  </a:cubicBezTo>
                  <a:cubicBezTo>
                    <a:pt x="138" y="135"/>
                    <a:pt x="138" y="136"/>
                    <a:pt x="137" y="138"/>
                  </a:cubicBezTo>
                  <a:cubicBezTo>
                    <a:pt x="137" y="138"/>
                    <a:pt x="138" y="139"/>
                    <a:pt x="138" y="139"/>
                  </a:cubicBezTo>
                  <a:cubicBezTo>
                    <a:pt x="139" y="139"/>
                    <a:pt x="139" y="139"/>
                    <a:pt x="140" y="140"/>
                  </a:cubicBezTo>
                  <a:cubicBezTo>
                    <a:pt x="140" y="139"/>
                    <a:pt x="140" y="139"/>
                    <a:pt x="140" y="139"/>
                  </a:cubicBezTo>
                  <a:cubicBezTo>
                    <a:pt x="141" y="139"/>
                    <a:pt x="141" y="138"/>
                    <a:pt x="141" y="138"/>
                  </a:cubicBezTo>
                  <a:cubicBezTo>
                    <a:pt x="145" y="133"/>
                    <a:pt x="148" y="128"/>
                    <a:pt x="149" y="122"/>
                  </a:cubicBezTo>
                  <a:cubicBezTo>
                    <a:pt x="149" y="119"/>
                    <a:pt x="149" y="116"/>
                    <a:pt x="150" y="113"/>
                  </a:cubicBezTo>
                  <a:cubicBezTo>
                    <a:pt x="150" y="112"/>
                    <a:pt x="150" y="111"/>
                    <a:pt x="150" y="111"/>
                  </a:cubicBezTo>
                  <a:cubicBezTo>
                    <a:pt x="151" y="110"/>
                    <a:pt x="151" y="110"/>
                    <a:pt x="151" y="110"/>
                  </a:cubicBezTo>
                  <a:cubicBezTo>
                    <a:pt x="151" y="110"/>
                    <a:pt x="151" y="109"/>
                    <a:pt x="151" y="109"/>
                  </a:cubicBezTo>
                  <a:cubicBezTo>
                    <a:pt x="150" y="108"/>
                    <a:pt x="149" y="107"/>
                    <a:pt x="149" y="106"/>
                  </a:cubicBezTo>
                  <a:cubicBezTo>
                    <a:pt x="145" y="101"/>
                    <a:pt x="141" y="96"/>
                    <a:pt x="137" y="91"/>
                  </a:cubicBezTo>
                  <a:cubicBezTo>
                    <a:pt x="134" y="87"/>
                    <a:pt x="131" y="82"/>
                    <a:pt x="128" y="77"/>
                  </a:cubicBezTo>
                  <a:cubicBezTo>
                    <a:pt x="126" y="72"/>
                    <a:pt x="124" y="67"/>
                    <a:pt x="122" y="62"/>
                  </a:cubicBezTo>
                  <a:cubicBezTo>
                    <a:pt x="120" y="58"/>
                    <a:pt x="119" y="54"/>
                    <a:pt x="118" y="50"/>
                  </a:cubicBezTo>
                  <a:cubicBezTo>
                    <a:pt x="118" y="48"/>
                    <a:pt x="118" y="47"/>
                    <a:pt x="118" y="45"/>
                  </a:cubicBezTo>
                  <a:close/>
                  <a:moveTo>
                    <a:pt x="94" y="75"/>
                  </a:moveTo>
                  <a:cubicBezTo>
                    <a:pt x="94" y="75"/>
                    <a:pt x="93" y="75"/>
                    <a:pt x="93" y="75"/>
                  </a:cubicBezTo>
                  <a:cubicBezTo>
                    <a:pt x="91" y="74"/>
                    <a:pt x="88" y="73"/>
                    <a:pt x="86" y="73"/>
                  </a:cubicBezTo>
                  <a:cubicBezTo>
                    <a:pt x="80" y="71"/>
                    <a:pt x="75" y="69"/>
                    <a:pt x="69" y="67"/>
                  </a:cubicBezTo>
                  <a:cubicBezTo>
                    <a:pt x="63" y="66"/>
                    <a:pt x="58" y="64"/>
                    <a:pt x="52" y="65"/>
                  </a:cubicBezTo>
                  <a:cubicBezTo>
                    <a:pt x="48" y="65"/>
                    <a:pt x="45" y="65"/>
                    <a:pt x="42" y="66"/>
                  </a:cubicBezTo>
                  <a:cubicBezTo>
                    <a:pt x="41" y="66"/>
                    <a:pt x="40" y="67"/>
                    <a:pt x="39" y="67"/>
                  </a:cubicBezTo>
                  <a:cubicBezTo>
                    <a:pt x="39" y="67"/>
                    <a:pt x="38" y="68"/>
                    <a:pt x="38" y="68"/>
                  </a:cubicBezTo>
                  <a:cubicBezTo>
                    <a:pt x="37" y="70"/>
                    <a:pt x="37" y="72"/>
                    <a:pt x="37" y="74"/>
                  </a:cubicBezTo>
                  <a:cubicBezTo>
                    <a:pt x="37" y="75"/>
                    <a:pt x="38" y="76"/>
                    <a:pt x="38" y="76"/>
                  </a:cubicBezTo>
                  <a:cubicBezTo>
                    <a:pt x="39" y="77"/>
                    <a:pt x="39" y="78"/>
                    <a:pt x="39" y="79"/>
                  </a:cubicBezTo>
                  <a:cubicBezTo>
                    <a:pt x="39" y="80"/>
                    <a:pt x="40" y="81"/>
                    <a:pt x="41" y="82"/>
                  </a:cubicBezTo>
                  <a:cubicBezTo>
                    <a:pt x="41" y="83"/>
                    <a:pt x="42" y="84"/>
                    <a:pt x="42" y="84"/>
                  </a:cubicBezTo>
                  <a:cubicBezTo>
                    <a:pt x="46" y="90"/>
                    <a:pt x="51" y="95"/>
                    <a:pt x="57" y="99"/>
                  </a:cubicBezTo>
                  <a:cubicBezTo>
                    <a:pt x="61" y="104"/>
                    <a:pt x="67" y="108"/>
                    <a:pt x="71" y="112"/>
                  </a:cubicBezTo>
                  <a:cubicBezTo>
                    <a:pt x="71" y="112"/>
                    <a:pt x="71" y="112"/>
                    <a:pt x="71" y="112"/>
                  </a:cubicBezTo>
                  <a:cubicBezTo>
                    <a:pt x="80" y="101"/>
                    <a:pt x="87" y="88"/>
                    <a:pt x="94" y="75"/>
                  </a:cubicBezTo>
                  <a:close/>
                  <a:moveTo>
                    <a:pt x="185" y="157"/>
                  </a:moveTo>
                  <a:cubicBezTo>
                    <a:pt x="185" y="157"/>
                    <a:pt x="185" y="156"/>
                    <a:pt x="185" y="156"/>
                  </a:cubicBezTo>
                  <a:cubicBezTo>
                    <a:pt x="185" y="154"/>
                    <a:pt x="184" y="152"/>
                    <a:pt x="183" y="151"/>
                  </a:cubicBezTo>
                  <a:cubicBezTo>
                    <a:pt x="180" y="146"/>
                    <a:pt x="177" y="143"/>
                    <a:pt x="174" y="139"/>
                  </a:cubicBezTo>
                  <a:cubicBezTo>
                    <a:pt x="174" y="138"/>
                    <a:pt x="173" y="138"/>
                    <a:pt x="173" y="138"/>
                  </a:cubicBezTo>
                  <a:cubicBezTo>
                    <a:pt x="168" y="133"/>
                    <a:pt x="162" y="129"/>
                    <a:pt x="156" y="126"/>
                  </a:cubicBezTo>
                  <a:cubicBezTo>
                    <a:pt x="155" y="126"/>
                    <a:pt x="154" y="125"/>
                    <a:pt x="154" y="124"/>
                  </a:cubicBezTo>
                  <a:cubicBezTo>
                    <a:pt x="154" y="124"/>
                    <a:pt x="154" y="124"/>
                    <a:pt x="154" y="124"/>
                  </a:cubicBezTo>
                  <a:cubicBezTo>
                    <a:pt x="154" y="124"/>
                    <a:pt x="153" y="124"/>
                    <a:pt x="153" y="124"/>
                  </a:cubicBezTo>
                  <a:cubicBezTo>
                    <a:pt x="150" y="130"/>
                    <a:pt x="146" y="136"/>
                    <a:pt x="142" y="141"/>
                  </a:cubicBezTo>
                  <a:cubicBezTo>
                    <a:pt x="143" y="142"/>
                    <a:pt x="144" y="143"/>
                    <a:pt x="145" y="144"/>
                  </a:cubicBezTo>
                  <a:cubicBezTo>
                    <a:pt x="146" y="143"/>
                    <a:pt x="146" y="143"/>
                    <a:pt x="147" y="142"/>
                  </a:cubicBezTo>
                  <a:cubicBezTo>
                    <a:pt x="147" y="142"/>
                    <a:pt x="147" y="142"/>
                    <a:pt x="147" y="141"/>
                  </a:cubicBezTo>
                  <a:cubicBezTo>
                    <a:pt x="147" y="140"/>
                    <a:pt x="148" y="140"/>
                    <a:pt x="149" y="139"/>
                  </a:cubicBezTo>
                  <a:cubicBezTo>
                    <a:pt x="149" y="139"/>
                    <a:pt x="149" y="139"/>
                    <a:pt x="150" y="139"/>
                  </a:cubicBezTo>
                  <a:cubicBezTo>
                    <a:pt x="151" y="137"/>
                    <a:pt x="152" y="136"/>
                    <a:pt x="154" y="134"/>
                  </a:cubicBezTo>
                  <a:cubicBezTo>
                    <a:pt x="154" y="133"/>
                    <a:pt x="155" y="133"/>
                    <a:pt x="156" y="132"/>
                  </a:cubicBezTo>
                  <a:cubicBezTo>
                    <a:pt x="156" y="131"/>
                    <a:pt x="156" y="131"/>
                    <a:pt x="157" y="131"/>
                  </a:cubicBezTo>
                  <a:cubicBezTo>
                    <a:pt x="158" y="131"/>
                    <a:pt x="158" y="132"/>
                    <a:pt x="159" y="133"/>
                  </a:cubicBezTo>
                  <a:cubicBezTo>
                    <a:pt x="159" y="134"/>
                    <a:pt x="158" y="135"/>
                    <a:pt x="158" y="135"/>
                  </a:cubicBezTo>
                  <a:cubicBezTo>
                    <a:pt x="157" y="136"/>
                    <a:pt x="157" y="136"/>
                    <a:pt x="157" y="135"/>
                  </a:cubicBezTo>
                  <a:cubicBezTo>
                    <a:pt x="155" y="136"/>
                    <a:pt x="152" y="139"/>
                    <a:pt x="151" y="140"/>
                  </a:cubicBezTo>
                  <a:cubicBezTo>
                    <a:pt x="152" y="141"/>
                    <a:pt x="152" y="141"/>
                    <a:pt x="152" y="142"/>
                  </a:cubicBezTo>
                  <a:cubicBezTo>
                    <a:pt x="154" y="141"/>
                    <a:pt x="155" y="140"/>
                    <a:pt x="156" y="139"/>
                  </a:cubicBezTo>
                  <a:cubicBezTo>
                    <a:pt x="156" y="139"/>
                    <a:pt x="157" y="139"/>
                    <a:pt x="157" y="138"/>
                  </a:cubicBezTo>
                  <a:cubicBezTo>
                    <a:pt x="157" y="138"/>
                    <a:pt x="158" y="138"/>
                    <a:pt x="158" y="139"/>
                  </a:cubicBezTo>
                  <a:cubicBezTo>
                    <a:pt x="159" y="139"/>
                    <a:pt x="159" y="139"/>
                    <a:pt x="158" y="140"/>
                  </a:cubicBezTo>
                  <a:cubicBezTo>
                    <a:pt x="158" y="141"/>
                    <a:pt x="158" y="141"/>
                    <a:pt x="157" y="141"/>
                  </a:cubicBezTo>
                  <a:cubicBezTo>
                    <a:pt x="157" y="142"/>
                    <a:pt x="156" y="143"/>
                    <a:pt x="156" y="144"/>
                  </a:cubicBezTo>
                  <a:cubicBezTo>
                    <a:pt x="157" y="144"/>
                    <a:pt x="158" y="145"/>
                    <a:pt x="159" y="146"/>
                  </a:cubicBezTo>
                  <a:cubicBezTo>
                    <a:pt x="159" y="146"/>
                    <a:pt x="159" y="145"/>
                    <a:pt x="160" y="145"/>
                  </a:cubicBezTo>
                  <a:cubicBezTo>
                    <a:pt x="160" y="145"/>
                    <a:pt x="161" y="144"/>
                    <a:pt x="162" y="144"/>
                  </a:cubicBezTo>
                  <a:cubicBezTo>
                    <a:pt x="162" y="143"/>
                    <a:pt x="163" y="143"/>
                    <a:pt x="163" y="144"/>
                  </a:cubicBezTo>
                  <a:cubicBezTo>
                    <a:pt x="164" y="144"/>
                    <a:pt x="164" y="145"/>
                    <a:pt x="163" y="145"/>
                  </a:cubicBezTo>
                  <a:cubicBezTo>
                    <a:pt x="163" y="145"/>
                    <a:pt x="163" y="146"/>
                    <a:pt x="163" y="146"/>
                  </a:cubicBezTo>
                  <a:cubicBezTo>
                    <a:pt x="162" y="146"/>
                    <a:pt x="162" y="147"/>
                    <a:pt x="162" y="147"/>
                  </a:cubicBezTo>
                  <a:cubicBezTo>
                    <a:pt x="163" y="148"/>
                    <a:pt x="164" y="149"/>
                    <a:pt x="165" y="149"/>
                  </a:cubicBezTo>
                  <a:cubicBezTo>
                    <a:pt x="165" y="150"/>
                    <a:pt x="166" y="150"/>
                    <a:pt x="166" y="149"/>
                  </a:cubicBezTo>
                  <a:cubicBezTo>
                    <a:pt x="167" y="148"/>
                    <a:pt x="169" y="147"/>
                    <a:pt x="170" y="147"/>
                  </a:cubicBezTo>
                  <a:cubicBezTo>
                    <a:pt x="170" y="147"/>
                    <a:pt x="170" y="146"/>
                    <a:pt x="171" y="146"/>
                  </a:cubicBezTo>
                  <a:cubicBezTo>
                    <a:pt x="171" y="146"/>
                    <a:pt x="172" y="146"/>
                    <a:pt x="172" y="146"/>
                  </a:cubicBezTo>
                  <a:cubicBezTo>
                    <a:pt x="172" y="147"/>
                    <a:pt x="172" y="147"/>
                    <a:pt x="172" y="148"/>
                  </a:cubicBezTo>
                  <a:cubicBezTo>
                    <a:pt x="172" y="148"/>
                    <a:pt x="172" y="148"/>
                    <a:pt x="172" y="148"/>
                  </a:cubicBezTo>
                  <a:cubicBezTo>
                    <a:pt x="171" y="150"/>
                    <a:pt x="170" y="151"/>
                    <a:pt x="169" y="152"/>
                  </a:cubicBezTo>
                  <a:cubicBezTo>
                    <a:pt x="170" y="152"/>
                    <a:pt x="171" y="153"/>
                    <a:pt x="172" y="153"/>
                  </a:cubicBezTo>
                  <a:cubicBezTo>
                    <a:pt x="172" y="153"/>
                    <a:pt x="173" y="153"/>
                    <a:pt x="173" y="153"/>
                  </a:cubicBezTo>
                  <a:cubicBezTo>
                    <a:pt x="174" y="153"/>
                    <a:pt x="175" y="152"/>
                    <a:pt x="176" y="152"/>
                  </a:cubicBezTo>
                  <a:cubicBezTo>
                    <a:pt x="177" y="152"/>
                    <a:pt x="178" y="152"/>
                    <a:pt x="178" y="153"/>
                  </a:cubicBezTo>
                  <a:cubicBezTo>
                    <a:pt x="179" y="153"/>
                    <a:pt x="179" y="154"/>
                    <a:pt x="179" y="154"/>
                  </a:cubicBezTo>
                  <a:cubicBezTo>
                    <a:pt x="180" y="155"/>
                    <a:pt x="180" y="156"/>
                    <a:pt x="180" y="157"/>
                  </a:cubicBezTo>
                  <a:cubicBezTo>
                    <a:pt x="180" y="157"/>
                    <a:pt x="179" y="157"/>
                    <a:pt x="179" y="157"/>
                  </a:cubicBezTo>
                  <a:cubicBezTo>
                    <a:pt x="180" y="158"/>
                    <a:pt x="180" y="158"/>
                    <a:pt x="180" y="158"/>
                  </a:cubicBezTo>
                  <a:cubicBezTo>
                    <a:pt x="180" y="158"/>
                    <a:pt x="181" y="159"/>
                    <a:pt x="181" y="159"/>
                  </a:cubicBezTo>
                  <a:cubicBezTo>
                    <a:pt x="183" y="158"/>
                    <a:pt x="184" y="158"/>
                    <a:pt x="185" y="157"/>
                  </a:cubicBezTo>
                  <a:close/>
                  <a:moveTo>
                    <a:pt x="75" y="116"/>
                  </a:moveTo>
                  <a:cubicBezTo>
                    <a:pt x="84" y="104"/>
                    <a:pt x="92" y="92"/>
                    <a:pt x="99" y="78"/>
                  </a:cubicBezTo>
                  <a:cubicBezTo>
                    <a:pt x="98" y="77"/>
                    <a:pt x="97" y="77"/>
                    <a:pt x="96" y="76"/>
                  </a:cubicBezTo>
                  <a:cubicBezTo>
                    <a:pt x="92" y="83"/>
                    <a:pt x="89" y="89"/>
                    <a:pt x="85" y="95"/>
                  </a:cubicBezTo>
                  <a:cubicBezTo>
                    <a:pt x="81" y="102"/>
                    <a:pt x="77" y="108"/>
                    <a:pt x="73" y="114"/>
                  </a:cubicBezTo>
                  <a:cubicBezTo>
                    <a:pt x="73" y="115"/>
                    <a:pt x="74" y="116"/>
                    <a:pt x="75" y="116"/>
                  </a:cubicBezTo>
                  <a:close/>
                  <a:moveTo>
                    <a:pt x="140" y="143"/>
                  </a:moveTo>
                  <a:cubicBezTo>
                    <a:pt x="140" y="144"/>
                    <a:pt x="139" y="145"/>
                    <a:pt x="138" y="146"/>
                  </a:cubicBezTo>
                  <a:cubicBezTo>
                    <a:pt x="139" y="146"/>
                    <a:pt x="140" y="147"/>
                    <a:pt x="140" y="147"/>
                  </a:cubicBezTo>
                  <a:cubicBezTo>
                    <a:pt x="142" y="149"/>
                    <a:pt x="144" y="150"/>
                    <a:pt x="146" y="152"/>
                  </a:cubicBezTo>
                  <a:cubicBezTo>
                    <a:pt x="149" y="154"/>
                    <a:pt x="152" y="156"/>
                    <a:pt x="155" y="159"/>
                  </a:cubicBezTo>
                  <a:cubicBezTo>
                    <a:pt x="157" y="160"/>
                    <a:pt x="159" y="161"/>
                    <a:pt x="161" y="162"/>
                  </a:cubicBezTo>
                  <a:cubicBezTo>
                    <a:pt x="164" y="164"/>
                    <a:pt x="168" y="166"/>
                    <a:pt x="172" y="166"/>
                  </a:cubicBezTo>
                  <a:cubicBezTo>
                    <a:pt x="176" y="167"/>
                    <a:pt x="180" y="166"/>
                    <a:pt x="183" y="165"/>
                  </a:cubicBezTo>
                  <a:cubicBezTo>
                    <a:pt x="184" y="165"/>
                    <a:pt x="185" y="164"/>
                    <a:pt x="185" y="164"/>
                  </a:cubicBezTo>
                  <a:cubicBezTo>
                    <a:pt x="186" y="163"/>
                    <a:pt x="187" y="162"/>
                    <a:pt x="187" y="161"/>
                  </a:cubicBezTo>
                  <a:cubicBezTo>
                    <a:pt x="187" y="161"/>
                    <a:pt x="187" y="161"/>
                    <a:pt x="187" y="161"/>
                  </a:cubicBezTo>
                  <a:cubicBezTo>
                    <a:pt x="185" y="163"/>
                    <a:pt x="183" y="163"/>
                    <a:pt x="181" y="164"/>
                  </a:cubicBezTo>
                  <a:cubicBezTo>
                    <a:pt x="178" y="164"/>
                    <a:pt x="176" y="164"/>
                    <a:pt x="173" y="164"/>
                  </a:cubicBezTo>
                  <a:cubicBezTo>
                    <a:pt x="167" y="162"/>
                    <a:pt x="162" y="160"/>
                    <a:pt x="156" y="156"/>
                  </a:cubicBezTo>
                  <a:cubicBezTo>
                    <a:pt x="153" y="154"/>
                    <a:pt x="150" y="151"/>
                    <a:pt x="146" y="148"/>
                  </a:cubicBezTo>
                  <a:cubicBezTo>
                    <a:pt x="144" y="147"/>
                    <a:pt x="142" y="145"/>
                    <a:pt x="140" y="143"/>
                  </a:cubicBezTo>
                  <a:close/>
                  <a:moveTo>
                    <a:pt x="74" y="43"/>
                  </a:moveTo>
                  <a:cubicBezTo>
                    <a:pt x="74" y="43"/>
                    <a:pt x="74" y="43"/>
                    <a:pt x="74" y="43"/>
                  </a:cubicBezTo>
                  <a:cubicBezTo>
                    <a:pt x="76" y="42"/>
                    <a:pt x="78" y="42"/>
                    <a:pt x="79" y="40"/>
                  </a:cubicBezTo>
                  <a:cubicBezTo>
                    <a:pt x="80" y="39"/>
                    <a:pt x="81" y="39"/>
                    <a:pt x="82" y="39"/>
                  </a:cubicBezTo>
                  <a:cubicBezTo>
                    <a:pt x="82" y="39"/>
                    <a:pt x="82" y="39"/>
                    <a:pt x="82" y="39"/>
                  </a:cubicBezTo>
                  <a:cubicBezTo>
                    <a:pt x="84" y="38"/>
                    <a:pt x="86" y="38"/>
                    <a:pt x="87" y="37"/>
                  </a:cubicBezTo>
                  <a:cubicBezTo>
                    <a:pt x="90" y="36"/>
                    <a:pt x="90" y="36"/>
                    <a:pt x="91" y="34"/>
                  </a:cubicBezTo>
                  <a:cubicBezTo>
                    <a:pt x="91" y="33"/>
                    <a:pt x="91" y="33"/>
                    <a:pt x="91" y="33"/>
                  </a:cubicBezTo>
                  <a:cubicBezTo>
                    <a:pt x="89" y="32"/>
                    <a:pt x="88" y="33"/>
                    <a:pt x="87" y="34"/>
                  </a:cubicBezTo>
                  <a:cubicBezTo>
                    <a:pt x="86" y="34"/>
                    <a:pt x="86" y="35"/>
                    <a:pt x="85" y="35"/>
                  </a:cubicBezTo>
                  <a:cubicBezTo>
                    <a:pt x="85" y="36"/>
                    <a:pt x="84" y="36"/>
                    <a:pt x="84" y="36"/>
                  </a:cubicBezTo>
                  <a:cubicBezTo>
                    <a:pt x="83" y="35"/>
                    <a:pt x="83" y="35"/>
                    <a:pt x="83" y="34"/>
                  </a:cubicBezTo>
                  <a:cubicBezTo>
                    <a:pt x="83" y="34"/>
                    <a:pt x="83" y="34"/>
                    <a:pt x="83" y="34"/>
                  </a:cubicBezTo>
                  <a:cubicBezTo>
                    <a:pt x="82" y="34"/>
                    <a:pt x="81" y="34"/>
                    <a:pt x="80" y="35"/>
                  </a:cubicBezTo>
                  <a:cubicBezTo>
                    <a:pt x="78" y="37"/>
                    <a:pt x="77" y="39"/>
                    <a:pt x="75" y="41"/>
                  </a:cubicBezTo>
                  <a:cubicBezTo>
                    <a:pt x="75" y="41"/>
                    <a:pt x="74" y="42"/>
                    <a:pt x="74" y="43"/>
                  </a:cubicBezTo>
                  <a:close/>
                  <a:moveTo>
                    <a:pt x="128" y="167"/>
                  </a:moveTo>
                  <a:cubicBezTo>
                    <a:pt x="130" y="167"/>
                    <a:pt x="132" y="166"/>
                    <a:pt x="132" y="165"/>
                  </a:cubicBezTo>
                  <a:cubicBezTo>
                    <a:pt x="133" y="164"/>
                    <a:pt x="133" y="164"/>
                    <a:pt x="133" y="164"/>
                  </a:cubicBezTo>
                  <a:cubicBezTo>
                    <a:pt x="135" y="161"/>
                    <a:pt x="138" y="158"/>
                    <a:pt x="141" y="156"/>
                  </a:cubicBezTo>
                  <a:cubicBezTo>
                    <a:pt x="142" y="155"/>
                    <a:pt x="143" y="154"/>
                    <a:pt x="144" y="153"/>
                  </a:cubicBezTo>
                  <a:cubicBezTo>
                    <a:pt x="143" y="152"/>
                    <a:pt x="142" y="152"/>
                    <a:pt x="141" y="151"/>
                  </a:cubicBezTo>
                  <a:cubicBezTo>
                    <a:pt x="141" y="152"/>
                    <a:pt x="141" y="152"/>
                    <a:pt x="141" y="152"/>
                  </a:cubicBezTo>
                  <a:cubicBezTo>
                    <a:pt x="141" y="153"/>
                    <a:pt x="141" y="154"/>
                    <a:pt x="139" y="154"/>
                  </a:cubicBezTo>
                  <a:cubicBezTo>
                    <a:pt x="139" y="154"/>
                    <a:pt x="139" y="155"/>
                    <a:pt x="138" y="155"/>
                  </a:cubicBezTo>
                  <a:cubicBezTo>
                    <a:pt x="137" y="156"/>
                    <a:pt x="136" y="157"/>
                    <a:pt x="134" y="158"/>
                  </a:cubicBezTo>
                  <a:cubicBezTo>
                    <a:pt x="135" y="159"/>
                    <a:pt x="135" y="159"/>
                    <a:pt x="133" y="160"/>
                  </a:cubicBezTo>
                  <a:cubicBezTo>
                    <a:pt x="133" y="160"/>
                    <a:pt x="133" y="160"/>
                    <a:pt x="132" y="160"/>
                  </a:cubicBezTo>
                  <a:cubicBezTo>
                    <a:pt x="132" y="161"/>
                    <a:pt x="132" y="161"/>
                    <a:pt x="132" y="161"/>
                  </a:cubicBezTo>
                  <a:cubicBezTo>
                    <a:pt x="130" y="163"/>
                    <a:pt x="129" y="165"/>
                    <a:pt x="128" y="167"/>
                  </a:cubicBezTo>
                  <a:close/>
                  <a:moveTo>
                    <a:pt x="109" y="41"/>
                  </a:moveTo>
                  <a:cubicBezTo>
                    <a:pt x="109" y="42"/>
                    <a:pt x="108" y="42"/>
                    <a:pt x="108" y="42"/>
                  </a:cubicBezTo>
                  <a:cubicBezTo>
                    <a:pt x="106" y="47"/>
                    <a:pt x="104" y="51"/>
                    <a:pt x="102" y="55"/>
                  </a:cubicBezTo>
                  <a:cubicBezTo>
                    <a:pt x="101" y="55"/>
                    <a:pt x="101" y="55"/>
                    <a:pt x="101" y="55"/>
                  </a:cubicBezTo>
                  <a:cubicBezTo>
                    <a:pt x="101" y="57"/>
                    <a:pt x="101" y="58"/>
                    <a:pt x="101" y="60"/>
                  </a:cubicBezTo>
                  <a:cubicBezTo>
                    <a:pt x="101" y="61"/>
                    <a:pt x="101" y="61"/>
                    <a:pt x="102" y="62"/>
                  </a:cubicBezTo>
                  <a:cubicBezTo>
                    <a:pt x="102" y="61"/>
                    <a:pt x="102" y="60"/>
                    <a:pt x="103" y="59"/>
                  </a:cubicBezTo>
                  <a:cubicBezTo>
                    <a:pt x="105" y="55"/>
                    <a:pt x="107" y="50"/>
                    <a:pt x="108" y="46"/>
                  </a:cubicBezTo>
                  <a:cubicBezTo>
                    <a:pt x="109" y="44"/>
                    <a:pt x="109" y="43"/>
                    <a:pt x="109" y="41"/>
                  </a:cubicBezTo>
                  <a:close/>
                  <a:moveTo>
                    <a:pt x="63" y="16"/>
                  </a:moveTo>
                  <a:cubicBezTo>
                    <a:pt x="63" y="16"/>
                    <a:pt x="63" y="16"/>
                    <a:pt x="63" y="16"/>
                  </a:cubicBezTo>
                  <a:cubicBezTo>
                    <a:pt x="63" y="16"/>
                    <a:pt x="63" y="16"/>
                    <a:pt x="63" y="17"/>
                  </a:cubicBezTo>
                  <a:cubicBezTo>
                    <a:pt x="57" y="22"/>
                    <a:pt x="51" y="27"/>
                    <a:pt x="45" y="33"/>
                  </a:cubicBezTo>
                  <a:cubicBezTo>
                    <a:pt x="45" y="33"/>
                    <a:pt x="45" y="33"/>
                    <a:pt x="44" y="34"/>
                  </a:cubicBezTo>
                  <a:cubicBezTo>
                    <a:pt x="44" y="34"/>
                    <a:pt x="44" y="34"/>
                    <a:pt x="44" y="34"/>
                  </a:cubicBezTo>
                  <a:cubicBezTo>
                    <a:pt x="44" y="35"/>
                    <a:pt x="44" y="36"/>
                    <a:pt x="44" y="36"/>
                  </a:cubicBezTo>
                  <a:cubicBezTo>
                    <a:pt x="44" y="36"/>
                    <a:pt x="44" y="36"/>
                    <a:pt x="44" y="36"/>
                  </a:cubicBezTo>
                  <a:cubicBezTo>
                    <a:pt x="47" y="32"/>
                    <a:pt x="51" y="30"/>
                    <a:pt x="55" y="27"/>
                  </a:cubicBezTo>
                  <a:cubicBezTo>
                    <a:pt x="55" y="27"/>
                    <a:pt x="55" y="26"/>
                    <a:pt x="56" y="26"/>
                  </a:cubicBezTo>
                  <a:cubicBezTo>
                    <a:pt x="58" y="23"/>
                    <a:pt x="60" y="20"/>
                    <a:pt x="63" y="17"/>
                  </a:cubicBezTo>
                  <a:cubicBezTo>
                    <a:pt x="63" y="17"/>
                    <a:pt x="63" y="17"/>
                    <a:pt x="63" y="16"/>
                  </a:cubicBezTo>
                  <a:close/>
                  <a:moveTo>
                    <a:pt x="107" y="164"/>
                  </a:moveTo>
                  <a:cubicBezTo>
                    <a:pt x="107" y="164"/>
                    <a:pt x="107" y="164"/>
                    <a:pt x="107" y="164"/>
                  </a:cubicBezTo>
                  <a:cubicBezTo>
                    <a:pt x="107" y="164"/>
                    <a:pt x="108" y="164"/>
                    <a:pt x="108" y="164"/>
                  </a:cubicBezTo>
                  <a:cubicBezTo>
                    <a:pt x="113" y="163"/>
                    <a:pt x="118" y="162"/>
                    <a:pt x="122" y="161"/>
                  </a:cubicBezTo>
                  <a:cubicBezTo>
                    <a:pt x="123" y="161"/>
                    <a:pt x="123" y="161"/>
                    <a:pt x="123" y="160"/>
                  </a:cubicBezTo>
                  <a:cubicBezTo>
                    <a:pt x="124" y="159"/>
                    <a:pt x="125" y="158"/>
                    <a:pt x="125" y="157"/>
                  </a:cubicBezTo>
                  <a:cubicBezTo>
                    <a:pt x="119" y="159"/>
                    <a:pt x="113" y="161"/>
                    <a:pt x="107" y="164"/>
                  </a:cubicBezTo>
                  <a:close/>
                  <a:moveTo>
                    <a:pt x="74" y="120"/>
                  </a:moveTo>
                  <a:cubicBezTo>
                    <a:pt x="74" y="120"/>
                    <a:pt x="75" y="120"/>
                    <a:pt x="75" y="120"/>
                  </a:cubicBezTo>
                  <a:cubicBezTo>
                    <a:pt x="76" y="118"/>
                    <a:pt x="78" y="116"/>
                    <a:pt x="80" y="114"/>
                  </a:cubicBezTo>
                  <a:cubicBezTo>
                    <a:pt x="81" y="114"/>
                    <a:pt x="81" y="114"/>
                    <a:pt x="81" y="113"/>
                  </a:cubicBezTo>
                  <a:cubicBezTo>
                    <a:pt x="83" y="111"/>
                    <a:pt x="85" y="108"/>
                    <a:pt x="87" y="105"/>
                  </a:cubicBezTo>
                  <a:cubicBezTo>
                    <a:pt x="92" y="96"/>
                    <a:pt x="98" y="86"/>
                    <a:pt x="103" y="76"/>
                  </a:cubicBezTo>
                  <a:cubicBezTo>
                    <a:pt x="103" y="76"/>
                    <a:pt x="103" y="75"/>
                    <a:pt x="104" y="75"/>
                  </a:cubicBezTo>
                  <a:cubicBezTo>
                    <a:pt x="103" y="75"/>
                    <a:pt x="103" y="75"/>
                    <a:pt x="103" y="75"/>
                  </a:cubicBezTo>
                  <a:cubicBezTo>
                    <a:pt x="103" y="75"/>
                    <a:pt x="102" y="75"/>
                    <a:pt x="102" y="75"/>
                  </a:cubicBezTo>
                  <a:cubicBezTo>
                    <a:pt x="95" y="92"/>
                    <a:pt x="86" y="107"/>
                    <a:pt x="74" y="120"/>
                  </a:cubicBezTo>
                  <a:close/>
                  <a:moveTo>
                    <a:pt x="88" y="47"/>
                  </a:moveTo>
                  <a:cubicBezTo>
                    <a:pt x="88" y="49"/>
                    <a:pt x="87" y="51"/>
                    <a:pt x="87" y="54"/>
                  </a:cubicBezTo>
                  <a:cubicBezTo>
                    <a:pt x="88" y="54"/>
                    <a:pt x="89" y="54"/>
                    <a:pt x="90" y="53"/>
                  </a:cubicBezTo>
                  <a:cubicBezTo>
                    <a:pt x="90" y="53"/>
                    <a:pt x="91" y="53"/>
                    <a:pt x="91" y="52"/>
                  </a:cubicBezTo>
                  <a:cubicBezTo>
                    <a:pt x="91" y="52"/>
                    <a:pt x="91" y="52"/>
                    <a:pt x="91" y="51"/>
                  </a:cubicBezTo>
                  <a:cubicBezTo>
                    <a:pt x="92" y="51"/>
                    <a:pt x="92" y="51"/>
                    <a:pt x="92" y="51"/>
                  </a:cubicBezTo>
                  <a:cubicBezTo>
                    <a:pt x="92" y="49"/>
                    <a:pt x="92" y="48"/>
                    <a:pt x="92" y="46"/>
                  </a:cubicBezTo>
                  <a:cubicBezTo>
                    <a:pt x="92" y="46"/>
                    <a:pt x="92" y="45"/>
                    <a:pt x="92" y="45"/>
                  </a:cubicBezTo>
                  <a:cubicBezTo>
                    <a:pt x="91" y="47"/>
                    <a:pt x="90" y="47"/>
                    <a:pt x="88" y="47"/>
                  </a:cubicBezTo>
                  <a:close/>
                  <a:moveTo>
                    <a:pt x="77" y="50"/>
                  </a:moveTo>
                  <a:cubicBezTo>
                    <a:pt x="77" y="50"/>
                    <a:pt x="77" y="50"/>
                    <a:pt x="76" y="50"/>
                  </a:cubicBezTo>
                  <a:cubicBezTo>
                    <a:pt x="76" y="51"/>
                    <a:pt x="75" y="51"/>
                    <a:pt x="74" y="51"/>
                  </a:cubicBezTo>
                  <a:cubicBezTo>
                    <a:pt x="73" y="51"/>
                    <a:pt x="73" y="51"/>
                    <a:pt x="72" y="52"/>
                  </a:cubicBezTo>
                  <a:cubicBezTo>
                    <a:pt x="72" y="53"/>
                    <a:pt x="71" y="54"/>
                    <a:pt x="70" y="55"/>
                  </a:cubicBezTo>
                  <a:cubicBezTo>
                    <a:pt x="70" y="55"/>
                    <a:pt x="70" y="55"/>
                    <a:pt x="69" y="56"/>
                  </a:cubicBezTo>
                  <a:cubicBezTo>
                    <a:pt x="70" y="56"/>
                    <a:pt x="71" y="56"/>
                    <a:pt x="72" y="56"/>
                  </a:cubicBezTo>
                  <a:cubicBezTo>
                    <a:pt x="72" y="56"/>
                    <a:pt x="73" y="56"/>
                    <a:pt x="73" y="56"/>
                  </a:cubicBezTo>
                  <a:cubicBezTo>
                    <a:pt x="73" y="57"/>
                    <a:pt x="74" y="57"/>
                    <a:pt x="75" y="57"/>
                  </a:cubicBezTo>
                  <a:cubicBezTo>
                    <a:pt x="76" y="55"/>
                    <a:pt x="76" y="53"/>
                    <a:pt x="77" y="50"/>
                  </a:cubicBezTo>
                  <a:close/>
                  <a:moveTo>
                    <a:pt x="31" y="85"/>
                  </a:moveTo>
                  <a:cubicBezTo>
                    <a:pt x="31" y="85"/>
                    <a:pt x="31" y="85"/>
                    <a:pt x="31" y="85"/>
                  </a:cubicBezTo>
                  <a:cubicBezTo>
                    <a:pt x="29" y="87"/>
                    <a:pt x="27" y="88"/>
                    <a:pt x="25" y="90"/>
                  </a:cubicBezTo>
                  <a:cubicBezTo>
                    <a:pt x="25" y="90"/>
                    <a:pt x="25" y="90"/>
                    <a:pt x="25" y="91"/>
                  </a:cubicBezTo>
                  <a:cubicBezTo>
                    <a:pt x="25" y="92"/>
                    <a:pt x="25" y="92"/>
                    <a:pt x="25" y="94"/>
                  </a:cubicBezTo>
                  <a:cubicBezTo>
                    <a:pt x="26" y="93"/>
                    <a:pt x="27" y="93"/>
                    <a:pt x="27" y="92"/>
                  </a:cubicBezTo>
                  <a:cubicBezTo>
                    <a:pt x="28" y="92"/>
                    <a:pt x="28" y="92"/>
                    <a:pt x="28" y="91"/>
                  </a:cubicBezTo>
                  <a:cubicBezTo>
                    <a:pt x="29" y="91"/>
                    <a:pt x="29" y="90"/>
                    <a:pt x="29" y="90"/>
                  </a:cubicBezTo>
                  <a:cubicBezTo>
                    <a:pt x="30" y="89"/>
                    <a:pt x="30" y="89"/>
                    <a:pt x="31" y="90"/>
                  </a:cubicBezTo>
                  <a:cubicBezTo>
                    <a:pt x="31" y="90"/>
                    <a:pt x="31" y="90"/>
                    <a:pt x="31" y="90"/>
                  </a:cubicBezTo>
                  <a:cubicBezTo>
                    <a:pt x="32" y="90"/>
                    <a:pt x="32" y="90"/>
                    <a:pt x="32" y="89"/>
                  </a:cubicBezTo>
                  <a:cubicBezTo>
                    <a:pt x="32" y="88"/>
                    <a:pt x="32" y="87"/>
                    <a:pt x="31" y="85"/>
                  </a:cubicBezTo>
                  <a:close/>
                  <a:moveTo>
                    <a:pt x="121" y="164"/>
                  </a:moveTo>
                  <a:cubicBezTo>
                    <a:pt x="120" y="165"/>
                    <a:pt x="119" y="165"/>
                    <a:pt x="117" y="166"/>
                  </a:cubicBezTo>
                  <a:cubicBezTo>
                    <a:pt x="116" y="166"/>
                    <a:pt x="115" y="167"/>
                    <a:pt x="114" y="167"/>
                  </a:cubicBezTo>
                  <a:cubicBezTo>
                    <a:pt x="113" y="168"/>
                    <a:pt x="112" y="168"/>
                    <a:pt x="111" y="169"/>
                  </a:cubicBezTo>
                  <a:cubicBezTo>
                    <a:pt x="109" y="169"/>
                    <a:pt x="108" y="169"/>
                    <a:pt x="107" y="170"/>
                  </a:cubicBezTo>
                  <a:cubicBezTo>
                    <a:pt x="108" y="170"/>
                    <a:pt x="108" y="170"/>
                    <a:pt x="108" y="170"/>
                  </a:cubicBezTo>
                  <a:cubicBezTo>
                    <a:pt x="111" y="170"/>
                    <a:pt x="115" y="169"/>
                    <a:pt x="119" y="168"/>
                  </a:cubicBezTo>
                  <a:cubicBezTo>
                    <a:pt x="119" y="168"/>
                    <a:pt x="120" y="168"/>
                    <a:pt x="120" y="168"/>
                  </a:cubicBezTo>
                  <a:cubicBezTo>
                    <a:pt x="120" y="167"/>
                    <a:pt x="121" y="166"/>
                    <a:pt x="121" y="164"/>
                  </a:cubicBezTo>
                  <a:close/>
                  <a:moveTo>
                    <a:pt x="122" y="201"/>
                  </a:moveTo>
                  <a:cubicBezTo>
                    <a:pt x="121" y="201"/>
                    <a:pt x="121" y="201"/>
                    <a:pt x="121" y="202"/>
                  </a:cubicBezTo>
                  <a:cubicBezTo>
                    <a:pt x="122" y="203"/>
                    <a:pt x="122" y="204"/>
                    <a:pt x="122" y="204"/>
                  </a:cubicBezTo>
                  <a:cubicBezTo>
                    <a:pt x="122" y="205"/>
                    <a:pt x="122" y="205"/>
                    <a:pt x="122" y="206"/>
                  </a:cubicBezTo>
                  <a:cubicBezTo>
                    <a:pt x="123" y="206"/>
                    <a:pt x="123" y="206"/>
                    <a:pt x="123" y="207"/>
                  </a:cubicBezTo>
                  <a:cubicBezTo>
                    <a:pt x="122" y="207"/>
                    <a:pt x="122" y="208"/>
                    <a:pt x="122" y="208"/>
                  </a:cubicBezTo>
                  <a:cubicBezTo>
                    <a:pt x="122" y="208"/>
                    <a:pt x="123" y="209"/>
                    <a:pt x="123" y="209"/>
                  </a:cubicBezTo>
                  <a:cubicBezTo>
                    <a:pt x="123" y="210"/>
                    <a:pt x="123" y="211"/>
                    <a:pt x="123" y="212"/>
                  </a:cubicBezTo>
                  <a:cubicBezTo>
                    <a:pt x="123" y="214"/>
                    <a:pt x="124" y="215"/>
                    <a:pt x="124" y="216"/>
                  </a:cubicBezTo>
                  <a:cubicBezTo>
                    <a:pt x="125" y="216"/>
                    <a:pt x="126" y="216"/>
                    <a:pt x="126" y="217"/>
                  </a:cubicBezTo>
                  <a:cubicBezTo>
                    <a:pt x="126" y="218"/>
                    <a:pt x="126" y="218"/>
                    <a:pt x="125" y="219"/>
                  </a:cubicBezTo>
                  <a:cubicBezTo>
                    <a:pt x="125" y="219"/>
                    <a:pt x="126" y="220"/>
                    <a:pt x="126" y="221"/>
                  </a:cubicBezTo>
                  <a:cubicBezTo>
                    <a:pt x="127" y="221"/>
                    <a:pt x="127" y="221"/>
                    <a:pt x="127" y="221"/>
                  </a:cubicBezTo>
                  <a:cubicBezTo>
                    <a:pt x="125" y="214"/>
                    <a:pt x="123" y="208"/>
                    <a:pt x="122" y="201"/>
                  </a:cubicBezTo>
                  <a:close/>
                  <a:moveTo>
                    <a:pt x="35" y="98"/>
                  </a:moveTo>
                  <a:cubicBezTo>
                    <a:pt x="34" y="97"/>
                    <a:pt x="34" y="97"/>
                    <a:pt x="33" y="96"/>
                  </a:cubicBezTo>
                  <a:cubicBezTo>
                    <a:pt x="33" y="95"/>
                    <a:pt x="33" y="94"/>
                    <a:pt x="33" y="93"/>
                  </a:cubicBezTo>
                  <a:cubicBezTo>
                    <a:pt x="32" y="94"/>
                    <a:pt x="31" y="94"/>
                    <a:pt x="30" y="95"/>
                  </a:cubicBezTo>
                  <a:cubicBezTo>
                    <a:pt x="30" y="95"/>
                    <a:pt x="30" y="96"/>
                    <a:pt x="30" y="96"/>
                  </a:cubicBezTo>
                  <a:cubicBezTo>
                    <a:pt x="29" y="98"/>
                    <a:pt x="29" y="99"/>
                    <a:pt x="28" y="100"/>
                  </a:cubicBezTo>
                  <a:cubicBezTo>
                    <a:pt x="28" y="101"/>
                    <a:pt x="28" y="101"/>
                    <a:pt x="28" y="101"/>
                  </a:cubicBezTo>
                  <a:cubicBezTo>
                    <a:pt x="31" y="100"/>
                    <a:pt x="33" y="99"/>
                    <a:pt x="35" y="98"/>
                  </a:cubicBezTo>
                  <a:close/>
                  <a:moveTo>
                    <a:pt x="35" y="102"/>
                  </a:moveTo>
                  <a:cubicBezTo>
                    <a:pt x="35" y="102"/>
                    <a:pt x="34" y="103"/>
                    <a:pt x="33" y="104"/>
                  </a:cubicBezTo>
                  <a:cubicBezTo>
                    <a:pt x="31" y="106"/>
                    <a:pt x="29" y="108"/>
                    <a:pt x="27" y="110"/>
                  </a:cubicBezTo>
                  <a:cubicBezTo>
                    <a:pt x="27" y="111"/>
                    <a:pt x="26" y="111"/>
                    <a:pt x="24" y="111"/>
                  </a:cubicBezTo>
                  <a:cubicBezTo>
                    <a:pt x="23" y="112"/>
                    <a:pt x="22" y="113"/>
                    <a:pt x="21" y="114"/>
                  </a:cubicBezTo>
                  <a:cubicBezTo>
                    <a:pt x="21" y="114"/>
                    <a:pt x="21" y="114"/>
                    <a:pt x="21" y="114"/>
                  </a:cubicBezTo>
                  <a:cubicBezTo>
                    <a:pt x="22" y="114"/>
                    <a:pt x="22" y="114"/>
                    <a:pt x="23" y="113"/>
                  </a:cubicBezTo>
                  <a:cubicBezTo>
                    <a:pt x="26" y="111"/>
                    <a:pt x="29" y="109"/>
                    <a:pt x="33" y="107"/>
                  </a:cubicBezTo>
                  <a:cubicBezTo>
                    <a:pt x="34" y="107"/>
                    <a:pt x="35" y="106"/>
                    <a:pt x="35" y="104"/>
                  </a:cubicBezTo>
                  <a:cubicBezTo>
                    <a:pt x="36" y="104"/>
                    <a:pt x="36" y="103"/>
                    <a:pt x="35" y="102"/>
                  </a:cubicBezTo>
                  <a:close/>
                  <a:moveTo>
                    <a:pt x="53" y="55"/>
                  </a:moveTo>
                  <a:cubicBezTo>
                    <a:pt x="58" y="56"/>
                    <a:pt x="62" y="56"/>
                    <a:pt x="66" y="55"/>
                  </a:cubicBezTo>
                  <a:cubicBezTo>
                    <a:pt x="66" y="54"/>
                    <a:pt x="67" y="53"/>
                    <a:pt x="67" y="52"/>
                  </a:cubicBezTo>
                  <a:cubicBezTo>
                    <a:pt x="67" y="52"/>
                    <a:pt x="66" y="52"/>
                    <a:pt x="66" y="52"/>
                  </a:cubicBezTo>
                  <a:cubicBezTo>
                    <a:pt x="65" y="53"/>
                    <a:pt x="63" y="53"/>
                    <a:pt x="62" y="53"/>
                  </a:cubicBezTo>
                  <a:cubicBezTo>
                    <a:pt x="61" y="53"/>
                    <a:pt x="60" y="54"/>
                    <a:pt x="59" y="55"/>
                  </a:cubicBezTo>
                  <a:cubicBezTo>
                    <a:pt x="58" y="56"/>
                    <a:pt x="57" y="56"/>
                    <a:pt x="56" y="55"/>
                  </a:cubicBezTo>
                  <a:cubicBezTo>
                    <a:pt x="56" y="55"/>
                    <a:pt x="56" y="55"/>
                    <a:pt x="56" y="55"/>
                  </a:cubicBezTo>
                  <a:cubicBezTo>
                    <a:pt x="55" y="55"/>
                    <a:pt x="55" y="55"/>
                    <a:pt x="54" y="55"/>
                  </a:cubicBezTo>
                  <a:cubicBezTo>
                    <a:pt x="54" y="55"/>
                    <a:pt x="54" y="55"/>
                    <a:pt x="53" y="55"/>
                  </a:cubicBezTo>
                  <a:close/>
                  <a:moveTo>
                    <a:pt x="100" y="211"/>
                  </a:moveTo>
                  <a:cubicBezTo>
                    <a:pt x="101" y="211"/>
                    <a:pt x="101" y="210"/>
                    <a:pt x="102" y="210"/>
                  </a:cubicBezTo>
                  <a:cubicBezTo>
                    <a:pt x="103" y="209"/>
                    <a:pt x="103" y="209"/>
                    <a:pt x="103" y="208"/>
                  </a:cubicBezTo>
                  <a:cubicBezTo>
                    <a:pt x="103" y="207"/>
                    <a:pt x="103" y="207"/>
                    <a:pt x="103" y="207"/>
                  </a:cubicBezTo>
                  <a:cubicBezTo>
                    <a:pt x="102" y="207"/>
                    <a:pt x="102" y="207"/>
                    <a:pt x="102" y="207"/>
                  </a:cubicBezTo>
                  <a:cubicBezTo>
                    <a:pt x="101" y="207"/>
                    <a:pt x="100" y="206"/>
                    <a:pt x="101" y="205"/>
                  </a:cubicBezTo>
                  <a:cubicBezTo>
                    <a:pt x="101" y="205"/>
                    <a:pt x="102" y="204"/>
                    <a:pt x="102" y="204"/>
                  </a:cubicBezTo>
                  <a:cubicBezTo>
                    <a:pt x="102" y="204"/>
                    <a:pt x="103" y="204"/>
                    <a:pt x="103" y="203"/>
                  </a:cubicBezTo>
                  <a:cubicBezTo>
                    <a:pt x="103" y="203"/>
                    <a:pt x="103" y="202"/>
                    <a:pt x="103" y="201"/>
                  </a:cubicBezTo>
                  <a:cubicBezTo>
                    <a:pt x="102" y="201"/>
                    <a:pt x="101" y="201"/>
                    <a:pt x="100" y="201"/>
                  </a:cubicBezTo>
                  <a:cubicBezTo>
                    <a:pt x="100" y="202"/>
                    <a:pt x="100" y="202"/>
                    <a:pt x="100" y="203"/>
                  </a:cubicBezTo>
                  <a:cubicBezTo>
                    <a:pt x="100" y="205"/>
                    <a:pt x="99" y="207"/>
                    <a:pt x="100" y="210"/>
                  </a:cubicBezTo>
                  <a:cubicBezTo>
                    <a:pt x="100" y="210"/>
                    <a:pt x="100" y="210"/>
                    <a:pt x="100" y="210"/>
                  </a:cubicBezTo>
                  <a:cubicBezTo>
                    <a:pt x="100" y="210"/>
                    <a:pt x="100" y="211"/>
                    <a:pt x="100" y="211"/>
                  </a:cubicBezTo>
                  <a:close/>
                  <a:moveTo>
                    <a:pt x="107" y="26"/>
                  </a:moveTo>
                  <a:cubicBezTo>
                    <a:pt x="106" y="26"/>
                    <a:pt x="106" y="26"/>
                    <a:pt x="106" y="26"/>
                  </a:cubicBezTo>
                  <a:cubicBezTo>
                    <a:pt x="106" y="27"/>
                    <a:pt x="106" y="27"/>
                    <a:pt x="106" y="27"/>
                  </a:cubicBezTo>
                  <a:cubicBezTo>
                    <a:pt x="105" y="30"/>
                    <a:pt x="103" y="33"/>
                    <a:pt x="102" y="36"/>
                  </a:cubicBezTo>
                  <a:cubicBezTo>
                    <a:pt x="102" y="37"/>
                    <a:pt x="102" y="37"/>
                    <a:pt x="103" y="38"/>
                  </a:cubicBezTo>
                  <a:cubicBezTo>
                    <a:pt x="103" y="38"/>
                    <a:pt x="103" y="38"/>
                    <a:pt x="103" y="38"/>
                  </a:cubicBezTo>
                  <a:cubicBezTo>
                    <a:pt x="104" y="36"/>
                    <a:pt x="105" y="34"/>
                    <a:pt x="107" y="31"/>
                  </a:cubicBezTo>
                  <a:cubicBezTo>
                    <a:pt x="107" y="31"/>
                    <a:pt x="107" y="31"/>
                    <a:pt x="107" y="31"/>
                  </a:cubicBezTo>
                  <a:cubicBezTo>
                    <a:pt x="107" y="29"/>
                    <a:pt x="107" y="28"/>
                    <a:pt x="107" y="26"/>
                  </a:cubicBezTo>
                  <a:close/>
                  <a:moveTo>
                    <a:pt x="75" y="67"/>
                  </a:moveTo>
                  <a:cubicBezTo>
                    <a:pt x="82" y="69"/>
                    <a:pt x="89" y="71"/>
                    <a:pt x="95" y="73"/>
                  </a:cubicBezTo>
                  <a:cubicBezTo>
                    <a:pt x="95" y="73"/>
                    <a:pt x="96" y="73"/>
                    <a:pt x="96" y="73"/>
                  </a:cubicBezTo>
                  <a:cubicBezTo>
                    <a:pt x="96" y="73"/>
                    <a:pt x="96" y="72"/>
                    <a:pt x="96" y="72"/>
                  </a:cubicBezTo>
                  <a:cubicBezTo>
                    <a:pt x="89" y="70"/>
                    <a:pt x="82" y="69"/>
                    <a:pt x="75" y="67"/>
                  </a:cubicBezTo>
                  <a:close/>
                  <a:moveTo>
                    <a:pt x="184" y="160"/>
                  </a:moveTo>
                  <a:cubicBezTo>
                    <a:pt x="183" y="160"/>
                    <a:pt x="182" y="160"/>
                    <a:pt x="181" y="161"/>
                  </a:cubicBezTo>
                  <a:cubicBezTo>
                    <a:pt x="181" y="161"/>
                    <a:pt x="181" y="161"/>
                    <a:pt x="181" y="161"/>
                  </a:cubicBezTo>
                  <a:cubicBezTo>
                    <a:pt x="180" y="162"/>
                    <a:pt x="179" y="161"/>
                    <a:pt x="178" y="161"/>
                  </a:cubicBezTo>
                  <a:cubicBezTo>
                    <a:pt x="177" y="161"/>
                    <a:pt x="176" y="161"/>
                    <a:pt x="176" y="161"/>
                  </a:cubicBezTo>
                  <a:cubicBezTo>
                    <a:pt x="172" y="160"/>
                    <a:pt x="169" y="160"/>
                    <a:pt x="166" y="159"/>
                  </a:cubicBezTo>
                  <a:cubicBezTo>
                    <a:pt x="165" y="158"/>
                    <a:pt x="164" y="158"/>
                    <a:pt x="163" y="158"/>
                  </a:cubicBezTo>
                  <a:cubicBezTo>
                    <a:pt x="163" y="158"/>
                    <a:pt x="163" y="158"/>
                    <a:pt x="163" y="158"/>
                  </a:cubicBezTo>
                  <a:cubicBezTo>
                    <a:pt x="163" y="158"/>
                    <a:pt x="163" y="158"/>
                    <a:pt x="163" y="158"/>
                  </a:cubicBezTo>
                  <a:cubicBezTo>
                    <a:pt x="167" y="160"/>
                    <a:pt x="170" y="161"/>
                    <a:pt x="174" y="162"/>
                  </a:cubicBezTo>
                  <a:cubicBezTo>
                    <a:pt x="177" y="162"/>
                    <a:pt x="179" y="162"/>
                    <a:pt x="182" y="162"/>
                  </a:cubicBezTo>
                  <a:cubicBezTo>
                    <a:pt x="183" y="161"/>
                    <a:pt x="184" y="161"/>
                    <a:pt x="184" y="160"/>
                  </a:cubicBezTo>
                  <a:close/>
                  <a:moveTo>
                    <a:pt x="135" y="154"/>
                  </a:moveTo>
                  <a:cubicBezTo>
                    <a:pt x="134" y="154"/>
                    <a:pt x="134" y="154"/>
                    <a:pt x="134" y="154"/>
                  </a:cubicBezTo>
                  <a:cubicBezTo>
                    <a:pt x="133" y="154"/>
                    <a:pt x="132" y="155"/>
                    <a:pt x="131" y="155"/>
                  </a:cubicBezTo>
                  <a:cubicBezTo>
                    <a:pt x="130" y="155"/>
                    <a:pt x="129" y="156"/>
                    <a:pt x="128" y="157"/>
                  </a:cubicBezTo>
                  <a:cubicBezTo>
                    <a:pt x="128" y="157"/>
                    <a:pt x="127" y="158"/>
                    <a:pt x="127" y="158"/>
                  </a:cubicBezTo>
                  <a:cubicBezTo>
                    <a:pt x="127" y="159"/>
                    <a:pt x="127" y="159"/>
                    <a:pt x="126" y="159"/>
                  </a:cubicBezTo>
                  <a:cubicBezTo>
                    <a:pt x="126" y="160"/>
                    <a:pt x="126" y="160"/>
                    <a:pt x="126" y="160"/>
                  </a:cubicBezTo>
                  <a:cubicBezTo>
                    <a:pt x="128" y="159"/>
                    <a:pt x="129" y="159"/>
                    <a:pt x="131" y="158"/>
                  </a:cubicBezTo>
                  <a:cubicBezTo>
                    <a:pt x="131" y="158"/>
                    <a:pt x="131" y="158"/>
                    <a:pt x="131" y="158"/>
                  </a:cubicBezTo>
                  <a:cubicBezTo>
                    <a:pt x="132" y="157"/>
                    <a:pt x="134" y="155"/>
                    <a:pt x="135" y="154"/>
                  </a:cubicBezTo>
                  <a:close/>
                  <a:moveTo>
                    <a:pt x="68" y="28"/>
                  </a:moveTo>
                  <a:cubicBezTo>
                    <a:pt x="69" y="30"/>
                    <a:pt x="68" y="30"/>
                    <a:pt x="67" y="31"/>
                  </a:cubicBezTo>
                  <a:cubicBezTo>
                    <a:pt x="66" y="32"/>
                    <a:pt x="65" y="33"/>
                    <a:pt x="65" y="34"/>
                  </a:cubicBezTo>
                  <a:cubicBezTo>
                    <a:pt x="64" y="34"/>
                    <a:pt x="64" y="35"/>
                    <a:pt x="63" y="35"/>
                  </a:cubicBezTo>
                  <a:cubicBezTo>
                    <a:pt x="64" y="35"/>
                    <a:pt x="65" y="35"/>
                    <a:pt x="65" y="35"/>
                  </a:cubicBezTo>
                  <a:cubicBezTo>
                    <a:pt x="67" y="33"/>
                    <a:pt x="70" y="31"/>
                    <a:pt x="72" y="30"/>
                  </a:cubicBezTo>
                  <a:cubicBezTo>
                    <a:pt x="73" y="29"/>
                    <a:pt x="73" y="28"/>
                    <a:pt x="73" y="27"/>
                  </a:cubicBezTo>
                  <a:cubicBezTo>
                    <a:pt x="72" y="27"/>
                    <a:pt x="70" y="28"/>
                    <a:pt x="68" y="28"/>
                  </a:cubicBezTo>
                  <a:close/>
                  <a:moveTo>
                    <a:pt x="11" y="151"/>
                  </a:moveTo>
                  <a:cubicBezTo>
                    <a:pt x="11" y="153"/>
                    <a:pt x="12" y="153"/>
                    <a:pt x="13" y="154"/>
                  </a:cubicBezTo>
                  <a:cubicBezTo>
                    <a:pt x="17" y="156"/>
                    <a:pt x="21" y="156"/>
                    <a:pt x="25" y="156"/>
                  </a:cubicBezTo>
                  <a:cubicBezTo>
                    <a:pt x="28" y="156"/>
                    <a:pt x="32" y="156"/>
                    <a:pt x="35" y="154"/>
                  </a:cubicBezTo>
                  <a:cubicBezTo>
                    <a:pt x="35" y="154"/>
                    <a:pt x="36" y="154"/>
                    <a:pt x="36" y="154"/>
                  </a:cubicBezTo>
                  <a:cubicBezTo>
                    <a:pt x="35" y="154"/>
                    <a:pt x="33" y="154"/>
                    <a:pt x="32" y="155"/>
                  </a:cubicBezTo>
                  <a:cubicBezTo>
                    <a:pt x="30" y="155"/>
                    <a:pt x="28" y="155"/>
                    <a:pt x="26" y="155"/>
                  </a:cubicBezTo>
                  <a:cubicBezTo>
                    <a:pt x="21" y="156"/>
                    <a:pt x="16" y="155"/>
                    <a:pt x="11" y="151"/>
                  </a:cubicBezTo>
                  <a:cubicBezTo>
                    <a:pt x="11" y="151"/>
                    <a:pt x="11" y="151"/>
                    <a:pt x="11" y="151"/>
                  </a:cubicBezTo>
                  <a:close/>
                  <a:moveTo>
                    <a:pt x="24" y="120"/>
                  </a:moveTo>
                  <a:cubicBezTo>
                    <a:pt x="24" y="120"/>
                    <a:pt x="24" y="120"/>
                    <a:pt x="24" y="120"/>
                  </a:cubicBezTo>
                  <a:cubicBezTo>
                    <a:pt x="24" y="120"/>
                    <a:pt x="24" y="120"/>
                    <a:pt x="23" y="121"/>
                  </a:cubicBezTo>
                  <a:cubicBezTo>
                    <a:pt x="22" y="121"/>
                    <a:pt x="22" y="122"/>
                    <a:pt x="21" y="122"/>
                  </a:cubicBezTo>
                  <a:cubicBezTo>
                    <a:pt x="20" y="123"/>
                    <a:pt x="19" y="123"/>
                    <a:pt x="18" y="123"/>
                  </a:cubicBezTo>
                  <a:cubicBezTo>
                    <a:pt x="18" y="124"/>
                    <a:pt x="18" y="126"/>
                    <a:pt x="16" y="126"/>
                  </a:cubicBezTo>
                  <a:cubicBezTo>
                    <a:pt x="16" y="128"/>
                    <a:pt x="16" y="131"/>
                    <a:pt x="17" y="132"/>
                  </a:cubicBezTo>
                  <a:cubicBezTo>
                    <a:pt x="17" y="131"/>
                    <a:pt x="17" y="131"/>
                    <a:pt x="18" y="130"/>
                  </a:cubicBezTo>
                  <a:cubicBezTo>
                    <a:pt x="18" y="129"/>
                    <a:pt x="19" y="129"/>
                    <a:pt x="19" y="128"/>
                  </a:cubicBezTo>
                  <a:cubicBezTo>
                    <a:pt x="18" y="127"/>
                    <a:pt x="18" y="127"/>
                    <a:pt x="19" y="126"/>
                  </a:cubicBezTo>
                  <a:cubicBezTo>
                    <a:pt x="19" y="125"/>
                    <a:pt x="19" y="125"/>
                    <a:pt x="19" y="125"/>
                  </a:cubicBezTo>
                  <a:cubicBezTo>
                    <a:pt x="20" y="125"/>
                    <a:pt x="20" y="124"/>
                    <a:pt x="20" y="124"/>
                  </a:cubicBezTo>
                  <a:cubicBezTo>
                    <a:pt x="20" y="123"/>
                    <a:pt x="20" y="123"/>
                    <a:pt x="21" y="123"/>
                  </a:cubicBezTo>
                  <a:cubicBezTo>
                    <a:pt x="22" y="123"/>
                    <a:pt x="22" y="122"/>
                    <a:pt x="22" y="122"/>
                  </a:cubicBezTo>
                  <a:cubicBezTo>
                    <a:pt x="23" y="122"/>
                    <a:pt x="23" y="121"/>
                    <a:pt x="24" y="120"/>
                  </a:cubicBezTo>
                  <a:close/>
                  <a:moveTo>
                    <a:pt x="182" y="143"/>
                  </a:moveTo>
                  <a:cubicBezTo>
                    <a:pt x="184" y="147"/>
                    <a:pt x="187" y="151"/>
                    <a:pt x="188" y="155"/>
                  </a:cubicBezTo>
                  <a:cubicBezTo>
                    <a:pt x="189" y="154"/>
                    <a:pt x="189" y="153"/>
                    <a:pt x="189" y="152"/>
                  </a:cubicBezTo>
                  <a:cubicBezTo>
                    <a:pt x="188" y="151"/>
                    <a:pt x="188" y="150"/>
                    <a:pt x="187" y="149"/>
                  </a:cubicBezTo>
                  <a:cubicBezTo>
                    <a:pt x="186" y="147"/>
                    <a:pt x="184" y="145"/>
                    <a:pt x="182" y="143"/>
                  </a:cubicBezTo>
                  <a:close/>
                  <a:moveTo>
                    <a:pt x="97" y="200"/>
                  </a:moveTo>
                  <a:cubicBezTo>
                    <a:pt x="97" y="200"/>
                    <a:pt x="97" y="200"/>
                    <a:pt x="97" y="200"/>
                  </a:cubicBezTo>
                  <a:cubicBezTo>
                    <a:pt x="96" y="200"/>
                    <a:pt x="96" y="201"/>
                    <a:pt x="96" y="201"/>
                  </a:cubicBezTo>
                  <a:cubicBezTo>
                    <a:pt x="96" y="207"/>
                    <a:pt x="95" y="212"/>
                    <a:pt x="96" y="218"/>
                  </a:cubicBezTo>
                  <a:cubicBezTo>
                    <a:pt x="96" y="219"/>
                    <a:pt x="96" y="220"/>
                    <a:pt x="96" y="221"/>
                  </a:cubicBezTo>
                  <a:cubicBezTo>
                    <a:pt x="96" y="219"/>
                    <a:pt x="97" y="216"/>
                    <a:pt x="97" y="214"/>
                  </a:cubicBezTo>
                  <a:cubicBezTo>
                    <a:pt x="97" y="213"/>
                    <a:pt x="97" y="212"/>
                    <a:pt x="97" y="210"/>
                  </a:cubicBezTo>
                  <a:cubicBezTo>
                    <a:pt x="97" y="207"/>
                    <a:pt x="96" y="204"/>
                    <a:pt x="97" y="200"/>
                  </a:cubicBezTo>
                  <a:cubicBezTo>
                    <a:pt x="97" y="200"/>
                    <a:pt x="97" y="200"/>
                    <a:pt x="97" y="200"/>
                  </a:cubicBezTo>
                  <a:close/>
                  <a:moveTo>
                    <a:pt x="95" y="138"/>
                  </a:moveTo>
                  <a:cubicBezTo>
                    <a:pt x="97" y="138"/>
                    <a:pt x="103" y="133"/>
                    <a:pt x="104" y="132"/>
                  </a:cubicBezTo>
                  <a:cubicBezTo>
                    <a:pt x="103" y="132"/>
                    <a:pt x="102" y="132"/>
                    <a:pt x="101" y="132"/>
                  </a:cubicBezTo>
                  <a:cubicBezTo>
                    <a:pt x="101" y="132"/>
                    <a:pt x="100" y="132"/>
                    <a:pt x="100" y="132"/>
                  </a:cubicBezTo>
                  <a:cubicBezTo>
                    <a:pt x="99" y="134"/>
                    <a:pt x="97" y="136"/>
                    <a:pt x="95" y="138"/>
                  </a:cubicBezTo>
                  <a:close/>
                  <a:moveTo>
                    <a:pt x="104" y="22"/>
                  </a:moveTo>
                  <a:cubicBezTo>
                    <a:pt x="103" y="21"/>
                    <a:pt x="102" y="21"/>
                    <a:pt x="101" y="20"/>
                  </a:cubicBezTo>
                  <a:cubicBezTo>
                    <a:pt x="100" y="22"/>
                    <a:pt x="99" y="23"/>
                    <a:pt x="98" y="25"/>
                  </a:cubicBezTo>
                  <a:cubicBezTo>
                    <a:pt x="99" y="25"/>
                    <a:pt x="100" y="26"/>
                    <a:pt x="100" y="26"/>
                  </a:cubicBezTo>
                  <a:cubicBezTo>
                    <a:pt x="101" y="25"/>
                    <a:pt x="103" y="23"/>
                    <a:pt x="104" y="22"/>
                  </a:cubicBezTo>
                  <a:close/>
                  <a:moveTo>
                    <a:pt x="10" y="97"/>
                  </a:moveTo>
                  <a:cubicBezTo>
                    <a:pt x="10" y="97"/>
                    <a:pt x="10" y="96"/>
                    <a:pt x="10" y="96"/>
                  </a:cubicBezTo>
                  <a:cubicBezTo>
                    <a:pt x="12" y="88"/>
                    <a:pt x="15" y="80"/>
                    <a:pt x="18" y="73"/>
                  </a:cubicBezTo>
                  <a:cubicBezTo>
                    <a:pt x="18" y="72"/>
                    <a:pt x="18" y="72"/>
                    <a:pt x="17" y="71"/>
                  </a:cubicBezTo>
                  <a:cubicBezTo>
                    <a:pt x="14" y="80"/>
                    <a:pt x="12" y="88"/>
                    <a:pt x="10" y="97"/>
                  </a:cubicBezTo>
                  <a:close/>
                  <a:moveTo>
                    <a:pt x="104" y="163"/>
                  </a:moveTo>
                  <a:cubicBezTo>
                    <a:pt x="108" y="161"/>
                    <a:pt x="111" y="160"/>
                    <a:pt x="115" y="158"/>
                  </a:cubicBezTo>
                  <a:cubicBezTo>
                    <a:pt x="114" y="158"/>
                    <a:pt x="114" y="158"/>
                    <a:pt x="114" y="158"/>
                  </a:cubicBezTo>
                  <a:cubicBezTo>
                    <a:pt x="114" y="158"/>
                    <a:pt x="113" y="159"/>
                    <a:pt x="113" y="159"/>
                  </a:cubicBezTo>
                  <a:cubicBezTo>
                    <a:pt x="110" y="159"/>
                    <a:pt x="108" y="160"/>
                    <a:pt x="105" y="159"/>
                  </a:cubicBezTo>
                  <a:cubicBezTo>
                    <a:pt x="105" y="160"/>
                    <a:pt x="104" y="162"/>
                    <a:pt x="104" y="163"/>
                  </a:cubicBezTo>
                  <a:close/>
                  <a:moveTo>
                    <a:pt x="74" y="16"/>
                  </a:moveTo>
                  <a:cubicBezTo>
                    <a:pt x="74" y="16"/>
                    <a:pt x="74" y="17"/>
                    <a:pt x="74" y="17"/>
                  </a:cubicBezTo>
                  <a:cubicBezTo>
                    <a:pt x="75" y="17"/>
                    <a:pt x="76" y="17"/>
                    <a:pt x="77" y="17"/>
                  </a:cubicBezTo>
                  <a:cubicBezTo>
                    <a:pt x="78" y="17"/>
                    <a:pt x="78" y="17"/>
                    <a:pt x="78" y="17"/>
                  </a:cubicBezTo>
                  <a:cubicBezTo>
                    <a:pt x="80" y="15"/>
                    <a:pt x="81" y="14"/>
                    <a:pt x="82" y="13"/>
                  </a:cubicBezTo>
                  <a:cubicBezTo>
                    <a:pt x="83" y="13"/>
                    <a:pt x="83" y="13"/>
                    <a:pt x="83" y="12"/>
                  </a:cubicBezTo>
                  <a:cubicBezTo>
                    <a:pt x="80" y="13"/>
                    <a:pt x="78" y="14"/>
                    <a:pt x="75" y="15"/>
                  </a:cubicBezTo>
                  <a:cubicBezTo>
                    <a:pt x="75" y="16"/>
                    <a:pt x="75" y="16"/>
                    <a:pt x="74" y="16"/>
                  </a:cubicBezTo>
                  <a:close/>
                  <a:moveTo>
                    <a:pt x="19" y="112"/>
                  </a:moveTo>
                  <a:cubicBezTo>
                    <a:pt x="19" y="112"/>
                    <a:pt x="19" y="112"/>
                    <a:pt x="19" y="113"/>
                  </a:cubicBezTo>
                  <a:cubicBezTo>
                    <a:pt x="21" y="111"/>
                    <a:pt x="22" y="110"/>
                    <a:pt x="23" y="109"/>
                  </a:cubicBezTo>
                  <a:cubicBezTo>
                    <a:pt x="24" y="108"/>
                    <a:pt x="24" y="107"/>
                    <a:pt x="25" y="106"/>
                  </a:cubicBezTo>
                  <a:cubicBezTo>
                    <a:pt x="24" y="106"/>
                    <a:pt x="24" y="106"/>
                    <a:pt x="24" y="106"/>
                  </a:cubicBezTo>
                  <a:cubicBezTo>
                    <a:pt x="24" y="107"/>
                    <a:pt x="23" y="107"/>
                    <a:pt x="23" y="107"/>
                  </a:cubicBezTo>
                  <a:cubicBezTo>
                    <a:pt x="22" y="107"/>
                    <a:pt x="21" y="108"/>
                    <a:pt x="20" y="108"/>
                  </a:cubicBezTo>
                  <a:cubicBezTo>
                    <a:pt x="20" y="108"/>
                    <a:pt x="20" y="109"/>
                    <a:pt x="20" y="109"/>
                  </a:cubicBezTo>
                  <a:cubicBezTo>
                    <a:pt x="19" y="110"/>
                    <a:pt x="19" y="111"/>
                    <a:pt x="19" y="112"/>
                  </a:cubicBezTo>
                  <a:close/>
                  <a:moveTo>
                    <a:pt x="27" y="68"/>
                  </a:moveTo>
                  <a:cubicBezTo>
                    <a:pt x="26" y="68"/>
                    <a:pt x="25" y="68"/>
                    <a:pt x="25" y="66"/>
                  </a:cubicBezTo>
                  <a:cubicBezTo>
                    <a:pt x="24" y="67"/>
                    <a:pt x="24" y="67"/>
                    <a:pt x="24" y="67"/>
                  </a:cubicBezTo>
                  <a:cubicBezTo>
                    <a:pt x="24" y="67"/>
                    <a:pt x="24" y="68"/>
                    <a:pt x="24" y="69"/>
                  </a:cubicBezTo>
                  <a:cubicBezTo>
                    <a:pt x="24" y="70"/>
                    <a:pt x="23" y="71"/>
                    <a:pt x="23" y="73"/>
                  </a:cubicBezTo>
                  <a:cubicBezTo>
                    <a:pt x="24" y="73"/>
                    <a:pt x="25" y="73"/>
                    <a:pt x="25" y="73"/>
                  </a:cubicBezTo>
                  <a:cubicBezTo>
                    <a:pt x="26" y="72"/>
                    <a:pt x="26" y="70"/>
                    <a:pt x="27" y="68"/>
                  </a:cubicBezTo>
                  <a:close/>
                  <a:moveTo>
                    <a:pt x="93" y="57"/>
                  </a:moveTo>
                  <a:cubicBezTo>
                    <a:pt x="92" y="58"/>
                    <a:pt x="90" y="59"/>
                    <a:pt x="89" y="59"/>
                  </a:cubicBezTo>
                  <a:cubicBezTo>
                    <a:pt x="88" y="60"/>
                    <a:pt x="88" y="61"/>
                    <a:pt x="87" y="61"/>
                  </a:cubicBezTo>
                  <a:cubicBezTo>
                    <a:pt x="89" y="62"/>
                    <a:pt x="90" y="62"/>
                    <a:pt x="92" y="62"/>
                  </a:cubicBezTo>
                  <a:cubicBezTo>
                    <a:pt x="92" y="60"/>
                    <a:pt x="93" y="59"/>
                    <a:pt x="93" y="57"/>
                  </a:cubicBezTo>
                  <a:close/>
                  <a:moveTo>
                    <a:pt x="122" y="182"/>
                  </a:moveTo>
                  <a:cubicBezTo>
                    <a:pt x="122" y="182"/>
                    <a:pt x="122" y="182"/>
                    <a:pt x="122" y="182"/>
                  </a:cubicBezTo>
                  <a:cubicBezTo>
                    <a:pt x="123" y="182"/>
                    <a:pt x="123" y="181"/>
                    <a:pt x="124" y="181"/>
                  </a:cubicBezTo>
                  <a:cubicBezTo>
                    <a:pt x="125" y="179"/>
                    <a:pt x="125" y="177"/>
                    <a:pt x="126" y="175"/>
                  </a:cubicBezTo>
                  <a:cubicBezTo>
                    <a:pt x="125" y="175"/>
                    <a:pt x="125" y="175"/>
                    <a:pt x="124" y="175"/>
                  </a:cubicBezTo>
                  <a:cubicBezTo>
                    <a:pt x="124" y="175"/>
                    <a:pt x="124" y="176"/>
                    <a:pt x="124" y="176"/>
                  </a:cubicBezTo>
                  <a:cubicBezTo>
                    <a:pt x="123" y="178"/>
                    <a:pt x="122" y="180"/>
                    <a:pt x="122" y="182"/>
                  </a:cubicBezTo>
                  <a:close/>
                  <a:moveTo>
                    <a:pt x="113" y="149"/>
                  </a:moveTo>
                  <a:cubicBezTo>
                    <a:pt x="113" y="149"/>
                    <a:pt x="113" y="150"/>
                    <a:pt x="113" y="150"/>
                  </a:cubicBezTo>
                  <a:cubicBezTo>
                    <a:pt x="114" y="150"/>
                    <a:pt x="116" y="150"/>
                    <a:pt x="117" y="150"/>
                  </a:cubicBezTo>
                  <a:cubicBezTo>
                    <a:pt x="118" y="150"/>
                    <a:pt x="120" y="149"/>
                    <a:pt x="121" y="149"/>
                  </a:cubicBezTo>
                  <a:cubicBezTo>
                    <a:pt x="121" y="149"/>
                    <a:pt x="121" y="149"/>
                    <a:pt x="121" y="149"/>
                  </a:cubicBezTo>
                  <a:cubicBezTo>
                    <a:pt x="118" y="148"/>
                    <a:pt x="116" y="148"/>
                    <a:pt x="113" y="147"/>
                  </a:cubicBezTo>
                  <a:cubicBezTo>
                    <a:pt x="113" y="148"/>
                    <a:pt x="113" y="148"/>
                    <a:pt x="113" y="149"/>
                  </a:cubicBezTo>
                  <a:close/>
                  <a:moveTo>
                    <a:pt x="44" y="50"/>
                  </a:moveTo>
                  <a:cubicBezTo>
                    <a:pt x="43" y="51"/>
                    <a:pt x="42" y="53"/>
                    <a:pt x="41" y="54"/>
                  </a:cubicBezTo>
                  <a:cubicBezTo>
                    <a:pt x="42" y="54"/>
                    <a:pt x="43" y="55"/>
                    <a:pt x="43" y="56"/>
                  </a:cubicBezTo>
                  <a:cubicBezTo>
                    <a:pt x="44" y="55"/>
                    <a:pt x="44" y="55"/>
                    <a:pt x="44" y="54"/>
                  </a:cubicBezTo>
                  <a:cubicBezTo>
                    <a:pt x="44" y="53"/>
                    <a:pt x="45" y="53"/>
                    <a:pt x="45" y="53"/>
                  </a:cubicBezTo>
                  <a:cubicBezTo>
                    <a:pt x="45" y="52"/>
                    <a:pt x="45" y="51"/>
                    <a:pt x="46" y="51"/>
                  </a:cubicBezTo>
                  <a:cubicBezTo>
                    <a:pt x="45" y="50"/>
                    <a:pt x="45" y="50"/>
                    <a:pt x="44" y="50"/>
                  </a:cubicBezTo>
                  <a:close/>
                  <a:moveTo>
                    <a:pt x="91" y="132"/>
                  </a:moveTo>
                  <a:cubicBezTo>
                    <a:pt x="91" y="132"/>
                    <a:pt x="91" y="132"/>
                    <a:pt x="91" y="132"/>
                  </a:cubicBezTo>
                  <a:cubicBezTo>
                    <a:pt x="90" y="132"/>
                    <a:pt x="89" y="132"/>
                    <a:pt x="89" y="132"/>
                  </a:cubicBezTo>
                  <a:cubicBezTo>
                    <a:pt x="88" y="132"/>
                    <a:pt x="88" y="132"/>
                    <a:pt x="87" y="132"/>
                  </a:cubicBezTo>
                  <a:cubicBezTo>
                    <a:pt x="86" y="134"/>
                    <a:pt x="85" y="135"/>
                    <a:pt x="83" y="137"/>
                  </a:cubicBezTo>
                  <a:cubicBezTo>
                    <a:pt x="83" y="137"/>
                    <a:pt x="83" y="137"/>
                    <a:pt x="83" y="138"/>
                  </a:cubicBezTo>
                  <a:cubicBezTo>
                    <a:pt x="86" y="136"/>
                    <a:pt x="88" y="134"/>
                    <a:pt x="91" y="132"/>
                  </a:cubicBezTo>
                  <a:close/>
                  <a:moveTo>
                    <a:pt x="62" y="51"/>
                  </a:moveTo>
                  <a:cubicBezTo>
                    <a:pt x="64" y="51"/>
                    <a:pt x="66" y="50"/>
                    <a:pt x="67" y="50"/>
                  </a:cubicBezTo>
                  <a:cubicBezTo>
                    <a:pt x="68" y="50"/>
                    <a:pt x="69" y="49"/>
                    <a:pt x="69" y="48"/>
                  </a:cubicBezTo>
                  <a:cubicBezTo>
                    <a:pt x="69" y="48"/>
                    <a:pt x="69" y="48"/>
                    <a:pt x="68" y="47"/>
                  </a:cubicBezTo>
                  <a:cubicBezTo>
                    <a:pt x="67" y="47"/>
                    <a:pt x="67" y="48"/>
                    <a:pt x="66" y="48"/>
                  </a:cubicBezTo>
                  <a:cubicBezTo>
                    <a:pt x="64" y="48"/>
                    <a:pt x="63" y="50"/>
                    <a:pt x="62" y="51"/>
                  </a:cubicBezTo>
                  <a:close/>
                  <a:moveTo>
                    <a:pt x="12" y="111"/>
                  </a:moveTo>
                  <a:cubicBezTo>
                    <a:pt x="12" y="111"/>
                    <a:pt x="12" y="111"/>
                    <a:pt x="12" y="111"/>
                  </a:cubicBezTo>
                  <a:cubicBezTo>
                    <a:pt x="11" y="111"/>
                    <a:pt x="11" y="111"/>
                    <a:pt x="11" y="111"/>
                  </a:cubicBezTo>
                  <a:cubicBezTo>
                    <a:pt x="11" y="114"/>
                    <a:pt x="10" y="116"/>
                    <a:pt x="10" y="119"/>
                  </a:cubicBezTo>
                  <a:cubicBezTo>
                    <a:pt x="10" y="121"/>
                    <a:pt x="9" y="123"/>
                    <a:pt x="10" y="126"/>
                  </a:cubicBezTo>
                  <a:cubicBezTo>
                    <a:pt x="10" y="126"/>
                    <a:pt x="10" y="127"/>
                    <a:pt x="10" y="127"/>
                  </a:cubicBezTo>
                  <a:cubicBezTo>
                    <a:pt x="10" y="127"/>
                    <a:pt x="10" y="127"/>
                    <a:pt x="10" y="127"/>
                  </a:cubicBezTo>
                  <a:cubicBezTo>
                    <a:pt x="11" y="122"/>
                    <a:pt x="11" y="116"/>
                    <a:pt x="12" y="111"/>
                  </a:cubicBezTo>
                  <a:close/>
                  <a:moveTo>
                    <a:pt x="27" y="57"/>
                  </a:moveTo>
                  <a:cubicBezTo>
                    <a:pt x="27" y="57"/>
                    <a:pt x="27" y="57"/>
                    <a:pt x="27" y="57"/>
                  </a:cubicBezTo>
                  <a:cubicBezTo>
                    <a:pt x="28" y="56"/>
                    <a:pt x="29" y="54"/>
                    <a:pt x="30" y="53"/>
                  </a:cubicBezTo>
                  <a:cubicBezTo>
                    <a:pt x="31" y="53"/>
                    <a:pt x="31" y="52"/>
                    <a:pt x="31" y="52"/>
                  </a:cubicBezTo>
                  <a:cubicBezTo>
                    <a:pt x="31" y="52"/>
                    <a:pt x="31" y="51"/>
                    <a:pt x="31" y="51"/>
                  </a:cubicBezTo>
                  <a:cubicBezTo>
                    <a:pt x="32" y="50"/>
                    <a:pt x="33" y="49"/>
                    <a:pt x="33" y="48"/>
                  </a:cubicBezTo>
                  <a:cubicBezTo>
                    <a:pt x="35" y="46"/>
                    <a:pt x="36" y="44"/>
                    <a:pt x="37" y="42"/>
                  </a:cubicBezTo>
                  <a:cubicBezTo>
                    <a:pt x="33" y="47"/>
                    <a:pt x="30" y="52"/>
                    <a:pt x="27" y="57"/>
                  </a:cubicBezTo>
                  <a:close/>
                  <a:moveTo>
                    <a:pt x="86" y="43"/>
                  </a:moveTo>
                  <a:cubicBezTo>
                    <a:pt x="84" y="44"/>
                    <a:pt x="83" y="44"/>
                    <a:pt x="82" y="45"/>
                  </a:cubicBezTo>
                  <a:cubicBezTo>
                    <a:pt x="81" y="46"/>
                    <a:pt x="81" y="46"/>
                    <a:pt x="80" y="47"/>
                  </a:cubicBezTo>
                  <a:cubicBezTo>
                    <a:pt x="81" y="47"/>
                    <a:pt x="82" y="47"/>
                    <a:pt x="82" y="47"/>
                  </a:cubicBezTo>
                  <a:cubicBezTo>
                    <a:pt x="84" y="47"/>
                    <a:pt x="84" y="46"/>
                    <a:pt x="85" y="45"/>
                  </a:cubicBezTo>
                  <a:cubicBezTo>
                    <a:pt x="85" y="45"/>
                    <a:pt x="85" y="45"/>
                    <a:pt x="85" y="45"/>
                  </a:cubicBezTo>
                  <a:cubicBezTo>
                    <a:pt x="85" y="44"/>
                    <a:pt x="85" y="44"/>
                    <a:pt x="86" y="43"/>
                  </a:cubicBezTo>
                  <a:close/>
                  <a:moveTo>
                    <a:pt x="82" y="53"/>
                  </a:moveTo>
                  <a:cubicBezTo>
                    <a:pt x="81" y="55"/>
                    <a:pt x="81" y="56"/>
                    <a:pt x="80" y="57"/>
                  </a:cubicBezTo>
                  <a:cubicBezTo>
                    <a:pt x="81" y="57"/>
                    <a:pt x="82" y="58"/>
                    <a:pt x="84" y="58"/>
                  </a:cubicBezTo>
                  <a:cubicBezTo>
                    <a:pt x="84" y="57"/>
                    <a:pt x="84" y="56"/>
                    <a:pt x="84" y="55"/>
                  </a:cubicBezTo>
                  <a:cubicBezTo>
                    <a:pt x="84" y="55"/>
                    <a:pt x="83" y="54"/>
                    <a:pt x="82" y="53"/>
                  </a:cubicBezTo>
                  <a:close/>
                  <a:moveTo>
                    <a:pt x="59" y="29"/>
                  </a:moveTo>
                  <a:cubicBezTo>
                    <a:pt x="61" y="29"/>
                    <a:pt x="65" y="26"/>
                    <a:pt x="66" y="23"/>
                  </a:cubicBezTo>
                  <a:cubicBezTo>
                    <a:pt x="66" y="23"/>
                    <a:pt x="65" y="23"/>
                    <a:pt x="65" y="24"/>
                  </a:cubicBezTo>
                  <a:cubicBezTo>
                    <a:pt x="64" y="24"/>
                    <a:pt x="64" y="24"/>
                    <a:pt x="63" y="25"/>
                  </a:cubicBezTo>
                  <a:cubicBezTo>
                    <a:pt x="61" y="26"/>
                    <a:pt x="60" y="28"/>
                    <a:pt x="59" y="29"/>
                  </a:cubicBezTo>
                  <a:close/>
                  <a:moveTo>
                    <a:pt x="106" y="173"/>
                  </a:moveTo>
                  <a:cubicBezTo>
                    <a:pt x="105" y="174"/>
                    <a:pt x="105" y="175"/>
                    <a:pt x="104" y="176"/>
                  </a:cubicBezTo>
                  <a:cubicBezTo>
                    <a:pt x="104" y="176"/>
                    <a:pt x="104" y="176"/>
                    <a:pt x="104" y="176"/>
                  </a:cubicBezTo>
                  <a:cubicBezTo>
                    <a:pt x="106" y="175"/>
                    <a:pt x="109" y="174"/>
                    <a:pt x="111" y="174"/>
                  </a:cubicBezTo>
                  <a:cubicBezTo>
                    <a:pt x="111" y="173"/>
                    <a:pt x="111" y="172"/>
                    <a:pt x="111" y="172"/>
                  </a:cubicBezTo>
                  <a:cubicBezTo>
                    <a:pt x="110" y="172"/>
                    <a:pt x="109" y="172"/>
                    <a:pt x="108" y="172"/>
                  </a:cubicBezTo>
                  <a:cubicBezTo>
                    <a:pt x="108" y="173"/>
                    <a:pt x="108" y="174"/>
                    <a:pt x="107" y="174"/>
                  </a:cubicBezTo>
                  <a:cubicBezTo>
                    <a:pt x="107" y="174"/>
                    <a:pt x="106" y="174"/>
                    <a:pt x="106" y="173"/>
                  </a:cubicBezTo>
                  <a:close/>
                  <a:moveTo>
                    <a:pt x="7" y="111"/>
                  </a:moveTo>
                  <a:cubicBezTo>
                    <a:pt x="6" y="116"/>
                    <a:pt x="6" y="120"/>
                    <a:pt x="7" y="125"/>
                  </a:cubicBezTo>
                  <a:cubicBezTo>
                    <a:pt x="7" y="125"/>
                    <a:pt x="7" y="125"/>
                    <a:pt x="7" y="124"/>
                  </a:cubicBezTo>
                  <a:cubicBezTo>
                    <a:pt x="7" y="123"/>
                    <a:pt x="7" y="122"/>
                    <a:pt x="7" y="121"/>
                  </a:cubicBezTo>
                  <a:cubicBezTo>
                    <a:pt x="8" y="119"/>
                    <a:pt x="8" y="116"/>
                    <a:pt x="8" y="114"/>
                  </a:cubicBezTo>
                  <a:cubicBezTo>
                    <a:pt x="8" y="113"/>
                    <a:pt x="8" y="112"/>
                    <a:pt x="8" y="112"/>
                  </a:cubicBezTo>
                  <a:cubicBezTo>
                    <a:pt x="8" y="111"/>
                    <a:pt x="8" y="111"/>
                    <a:pt x="7" y="111"/>
                  </a:cubicBezTo>
                  <a:close/>
                  <a:moveTo>
                    <a:pt x="82" y="50"/>
                  </a:moveTo>
                  <a:cubicBezTo>
                    <a:pt x="81" y="50"/>
                    <a:pt x="81" y="50"/>
                    <a:pt x="80" y="50"/>
                  </a:cubicBezTo>
                  <a:cubicBezTo>
                    <a:pt x="80" y="50"/>
                    <a:pt x="79" y="50"/>
                    <a:pt x="79" y="51"/>
                  </a:cubicBezTo>
                  <a:cubicBezTo>
                    <a:pt x="79" y="52"/>
                    <a:pt x="78" y="54"/>
                    <a:pt x="77" y="56"/>
                  </a:cubicBezTo>
                  <a:cubicBezTo>
                    <a:pt x="77" y="56"/>
                    <a:pt x="77" y="57"/>
                    <a:pt x="77" y="57"/>
                  </a:cubicBezTo>
                  <a:cubicBezTo>
                    <a:pt x="77" y="57"/>
                    <a:pt x="78" y="57"/>
                    <a:pt x="78" y="57"/>
                  </a:cubicBezTo>
                  <a:cubicBezTo>
                    <a:pt x="79" y="55"/>
                    <a:pt x="80" y="53"/>
                    <a:pt x="81" y="51"/>
                  </a:cubicBezTo>
                  <a:cubicBezTo>
                    <a:pt x="82" y="51"/>
                    <a:pt x="82" y="50"/>
                    <a:pt x="82" y="50"/>
                  </a:cubicBezTo>
                  <a:close/>
                  <a:moveTo>
                    <a:pt x="109" y="127"/>
                  </a:moveTo>
                  <a:cubicBezTo>
                    <a:pt x="110" y="127"/>
                    <a:pt x="110" y="126"/>
                    <a:pt x="110" y="126"/>
                  </a:cubicBezTo>
                  <a:cubicBezTo>
                    <a:pt x="110" y="125"/>
                    <a:pt x="110" y="125"/>
                    <a:pt x="110" y="125"/>
                  </a:cubicBezTo>
                  <a:cubicBezTo>
                    <a:pt x="109" y="124"/>
                    <a:pt x="108" y="124"/>
                    <a:pt x="107" y="123"/>
                  </a:cubicBezTo>
                  <a:cubicBezTo>
                    <a:pt x="106" y="124"/>
                    <a:pt x="106" y="125"/>
                    <a:pt x="105" y="125"/>
                  </a:cubicBezTo>
                  <a:cubicBezTo>
                    <a:pt x="107" y="126"/>
                    <a:pt x="108" y="126"/>
                    <a:pt x="109" y="127"/>
                  </a:cubicBezTo>
                  <a:close/>
                  <a:moveTo>
                    <a:pt x="103" y="68"/>
                  </a:moveTo>
                  <a:cubicBezTo>
                    <a:pt x="104" y="67"/>
                    <a:pt x="106" y="62"/>
                    <a:pt x="106" y="61"/>
                  </a:cubicBezTo>
                  <a:cubicBezTo>
                    <a:pt x="106" y="61"/>
                    <a:pt x="105" y="62"/>
                    <a:pt x="105" y="62"/>
                  </a:cubicBezTo>
                  <a:cubicBezTo>
                    <a:pt x="104" y="63"/>
                    <a:pt x="104" y="64"/>
                    <a:pt x="103" y="65"/>
                  </a:cubicBezTo>
                  <a:cubicBezTo>
                    <a:pt x="102" y="66"/>
                    <a:pt x="101" y="66"/>
                    <a:pt x="101" y="67"/>
                  </a:cubicBezTo>
                  <a:cubicBezTo>
                    <a:pt x="102" y="68"/>
                    <a:pt x="102" y="68"/>
                    <a:pt x="103" y="68"/>
                  </a:cubicBezTo>
                  <a:close/>
                  <a:moveTo>
                    <a:pt x="111" y="12"/>
                  </a:moveTo>
                  <a:cubicBezTo>
                    <a:pt x="112" y="15"/>
                    <a:pt x="114" y="18"/>
                    <a:pt x="115" y="21"/>
                  </a:cubicBezTo>
                  <a:cubicBezTo>
                    <a:pt x="116" y="18"/>
                    <a:pt x="114" y="14"/>
                    <a:pt x="111" y="12"/>
                  </a:cubicBezTo>
                  <a:close/>
                  <a:moveTo>
                    <a:pt x="88" y="125"/>
                  </a:moveTo>
                  <a:cubicBezTo>
                    <a:pt x="87" y="124"/>
                    <a:pt x="87" y="124"/>
                    <a:pt x="86" y="124"/>
                  </a:cubicBezTo>
                  <a:cubicBezTo>
                    <a:pt x="85" y="125"/>
                    <a:pt x="84" y="127"/>
                    <a:pt x="82" y="128"/>
                  </a:cubicBezTo>
                  <a:cubicBezTo>
                    <a:pt x="83" y="128"/>
                    <a:pt x="84" y="128"/>
                    <a:pt x="84" y="128"/>
                  </a:cubicBezTo>
                  <a:cubicBezTo>
                    <a:pt x="84" y="128"/>
                    <a:pt x="85" y="128"/>
                    <a:pt x="85" y="128"/>
                  </a:cubicBezTo>
                  <a:cubicBezTo>
                    <a:pt x="86" y="127"/>
                    <a:pt x="87" y="126"/>
                    <a:pt x="88" y="125"/>
                  </a:cubicBezTo>
                  <a:close/>
                  <a:moveTo>
                    <a:pt x="55" y="125"/>
                  </a:moveTo>
                  <a:cubicBezTo>
                    <a:pt x="54" y="123"/>
                    <a:pt x="54" y="121"/>
                    <a:pt x="53" y="119"/>
                  </a:cubicBezTo>
                  <a:cubicBezTo>
                    <a:pt x="53" y="119"/>
                    <a:pt x="53" y="119"/>
                    <a:pt x="53" y="119"/>
                  </a:cubicBezTo>
                  <a:cubicBezTo>
                    <a:pt x="53" y="121"/>
                    <a:pt x="52" y="123"/>
                    <a:pt x="52" y="125"/>
                  </a:cubicBezTo>
                  <a:cubicBezTo>
                    <a:pt x="53" y="125"/>
                    <a:pt x="54" y="125"/>
                    <a:pt x="55" y="125"/>
                  </a:cubicBezTo>
                  <a:close/>
                  <a:moveTo>
                    <a:pt x="7" y="142"/>
                  </a:moveTo>
                  <a:cubicBezTo>
                    <a:pt x="7" y="142"/>
                    <a:pt x="7" y="142"/>
                    <a:pt x="7" y="142"/>
                  </a:cubicBezTo>
                  <a:cubicBezTo>
                    <a:pt x="8" y="145"/>
                    <a:pt x="13" y="151"/>
                    <a:pt x="16" y="152"/>
                  </a:cubicBezTo>
                  <a:cubicBezTo>
                    <a:pt x="16" y="152"/>
                    <a:pt x="16" y="152"/>
                    <a:pt x="16" y="151"/>
                  </a:cubicBezTo>
                  <a:cubicBezTo>
                    <a:pt x="15" y="151"/>
                    <a:pt x="14" y="150"/>
                    <a:pt x="13" y="149"/>
                  </a:cubicBezTo>
                  <a:cubicBezTo>
                    <a:pt x="11" y="147"/>
                    <a:pt x="9" y="145"/>
                    <a:pt x="8" y="143"/>
                  </a:cubicBezTo>
                  <a:cubicBezTo>
                    <a:pt x="8" y="142"/>
                    <a:pt x="7" y="142"/>
                    <a:pt x="7" y="142"/>
                  </a:cubicBezTo>
                  <a:close/>
                  <a:moveTo>
                    <a:pt x="111" y="166"/>
                  </a:moveTo>
                  <a:cubicBezTo>
                    <a:pt x="109" y="166"/>
                    <a:pt x="106" y="167"/>
                    <a:pt x="104" y="166"/>
                  </a:cubicBezTo>
                  <a:cubicBezTo>
                    <a:pt x="104" y="167"/>
                    <a:pt x="104" y="168"/>
                    <a:pt x="104" y="169"/>
                  </a:cubicBezTo>
                  <a:cubicBezTo>
                    <a:pt x="106" y="168"/>
                    <a:pt x="109" y="167"/>
                    <a:pt x="111" y="166"/>
                  </a:cubicBezTo>
                  <a:close/>
                  <a:moveTo>
                    <a:pt x="61" y="61"/>
                  </a:moveTo>
                  <a:cubicBezTo>
                    <a:pt x="62" y="62"/>
                    <a:pt x="62" y="62"/>
                    <a:pt x="62" y="62"/>
                  </a:cubicBezTo>
                  <a:cubicBezTo>
                    <a:pt x="64" y="62"/>
                    <a:pt x="66" y="63"/>
                    <a:pt x="68" y="63"/>
                  </a:cubicBezTo>
                  <a:cubicBezTo>
                    <a:pt x="70" y="63"/>
                    <a:pt x="72" y="64"/>
                    <a:pt x="73" y="64"/>
                  </a:cubicBezTo>
                  <a:cubicBezTo>
                    <a:pt x="74" y="64"/>
                    <a:pt x="74" y="64"/>
                    <a:pt x="74" y="64"/>
                  </a:cubicBezTo>
                  <a:cubicBezTo>
                    <a:pt x="73" y="64"/>
                    <a:pt x="72" y="63"/>
                    <a:pt x="72" y="63"/>
                  </a:cubicBezTo>
                  <a:cubicBezTo>
                    <a:pt x="71" y="63"/>
                    <a:pt x="71" y="63"/>
                    <a:pt x="71" y="63"/>
                  </a:cubicBezTo>
                  <a:cubicBezTo>
                    <a:pt x="70" y="62"/>
                    <a:pt x="70" y="62"/>
                    <a:pt x="69" y="62"/>
                  </a:cubicBezTo>
                  <a:cubicBezTo>
                    <a:pt x="66" y="62"/>
                    <a:pt x="64" y="61"/>
                    <a:pt x="61" y="61"/>
                  </a:cubicBezTo>
                  <a:close/>
                  <a:moveTo>
                    <a:pt x="24" y="85"/>
                  </a:moveTo>
                  <a:cubicBezTo>
                    <a:pt x="24" y="86"/>
                    <a:pt x="25" y="86"/>
                    <a:pt x="25" y="86"/>
                  </a:cubicBezTo>
                  <a:cubicBezTo>
                    <a:pt x="27" y="85"/>
                    <a:pt x="29" y="84"/>
                    <a:pt x="31" y="83"/>
                  </a:cubicBezTo>
                  <a:cubicBezTo>
                    <a:pt x="30" y="82"/>
                    <a:pt x="30" y="82"/>
                    <a:pt x="29" y="82"/>
                  </a:cubicBezTo>
                  <a:cubicBezTo>
                    <a:pt x="29" y="82"/>
                    <a:pt x="29" y="82"/>
                    <a:pt x="29" y="82"/>
                  </a:cubicBezTo>
                  <a:cubicBezTo>
                    <a:pt x="28" y="83"/>
                    <a:pt x="28" y="83"/>
                    <a:pt x="28" y="83"/>
                  </a:cubicBezTo>
                  <a:cubicBezTo>
                    <a:pt x="27" y="84"/>
                    <a:pt x="27" y="84"/>
                    <a:pt x="26" y="84"/>
                  </a:cubicBezTo>
                  <a:cubicBezTo>
                    <a:pt x="26" y="84"/>
                    <a:pt x="26" y="84"/>
                    <a:pt x="26" y="84"/>
                  </a:cubicBezTo>
                  <a:cubicBezTo>
                    <a:pt x="25" y="84"/>
                    <a:pt x="25" y="85"/>
                    <a:pt x="24" y="85"/>
                  </a:cubicBezTo>
                  <a:close/>
                  <a:moveTo>
                    <a:pt x="65" y="127"/>
                  </a:moveTo>
                  <a:cubicBezTo>
                    <a:pt x="64" y="127"/>
                    <a:pt x="63" y="128"/>
                    <a:pt x="62" y="130"/>
                  </a:cubicBezTo>
                  <a:cubicBezTo>
                    <a:pt x="60" y="131"/>
                    <a:pt x="59" y="133"/>
                    <a:pt x="58" y="134"/>
                  </a:cubicBezTo>
                  <a:cubicBezTo>
                    <a:pt x="58" y="135"/>
                    <a:pt x="57" y="135"/>
                    <a:pt x="57" y="135"/>
                  </a:cubicBezTo>
                  <a:cubicBezTo>
                    <a:pt x="60" y="133"/>
                    <a:pt x="63" y="130"/>
                    <a:pt x="65" y="127"/>
                  </a:cubicBezTo>
                  <a:close/>
                  <a:moveTo>
                    <a:pt x="105" y="24"/>
                  </a:moveTo>
                  <a:cubicBezTo>
                    <a:pt x="105" y="24"/>
                    <a:pt x="105" y="24"/>
                    <a:pt x="104" y="24"/>
                  </a:cubicBezTo>
                  <a:cubicBezTo>
                    <a:pt x="103" y="26"/>
                    <a:pt x="102" y="27"/>
                    <a:pt x="101" y="28"/>
                  </a:cubicBezTo>
                  <a:cubicBezTo>
                    <a:pt x="101" y="28"/>
                    <a:pt x="101" y="29"/>
                    <a:pt x="101" y="29"/>
                  </a:cubicBezTo>
                  <a:cubicBezTo>
                    <a:pt x="101" y="30"/>
                    <a:pt x="101" y="31"/>
                    <a:pt x="102" y="32"/>
                  </a:cubicBezTo>
                  <a:cubicBezTo>
                    <a:pt x="102" y="32"/>
                    <a:pt x="102" y="32"/>
                    <a:pt x="102" y="32"/>
                  </a:cubicBezTo>
                  <a:cubicBezTo>
                    <a:pt x="103" y="29"/>
                    <a:pt x="104" y="27"/>
                    <a:pt x="105" y="24"/>
                  </a:cubicBezTo>
                  <a:close/>
                  <a:moveTo>
                    <a:pt x="59" y="117"/>
                  </a:moveTo>
                  <a:cubicBezTo>
                    <a:pt x="58" y="117"/>
                    <a:pt x="58" y="117"/>
                    <a:pt x="58" y="117"/>
                  </a:cubicBezTo>
                  <a:cubicBezTo>
                    <a:pt x="58" y="119"/>
                    <a:pt x="58" y="121"/>
                    <a:pt x="58" y="123"/>
                  </a:cubicBezTo>
                  <a:cubicBezTo>
                    <a:pt x="59" y="123"/>
                    <a:pt x="59" y="123"/>
                    <a:pt x="59" y="122"/>
                  </a:cubicBezTo>
                  <a:cubicBezTo>
                    <a:pt x="59" y="122"/>
                    <a:pt x="60" y="121"/>
                    <a:pt x="60" y="121"/>
                  </a:cubicBezTo>
                  <a:cubicBezTo>
                    <a:pt x="61" y="121"/>
                    <a:pt x="61" y="121"/>
                    <a:pt x="61" y="121"/>
                  </a:cubicBezTo>
                  <a:cubicBezTo>
                    <a:pt x="60" y="119"/>
                    <a:pt x="59" y="118"/>
                    <a:pt x="59" y="117"/>
                  </a:cubicBezTo>
                  <a:close/>
                  <a:moveTo>
                    <a:pt x="91" y="68"/>
                  </a:moveTo>
                  <a:cubicBezTo>
                    <a:pt x="90" y="68"/>
                    <a:pt x="90" y="68"/>
                    <a:pt x="89" y="68"/>
                  </a:cubicBezTo>
                  <a:cubicBezTo>
                    <a:pt x="88" y="67"/>
                    <a:pt x="87" y="67"/>
                    <a:pt x="85" y="66"/>
                  </a:cubicBezTo>
                  <a:cubicBezTo>
                    <a:pt x="83" y="65"/>
                    <a:pt x="81" y="65"/>
                    <a:pt x="79" y="65"/>
                  </a:cubicBezTo>
                  <a:cubicBezTo>
                    <a:pt x="83" y="67"/>
                    <a:pt x="87" y="67"/>
                    <a:pt x="91" y="68"/>
                  </a:cubicBezTo>
                  <a:close/>
                  <a:moveTo>
                    <a:pt x="98" y="42"/>
                  </a:moveTo>
                  <a:cubicBezTo>
                    <a:pt x="98" y="41"/>
                    <a:pt x="99" y="40"/>
                    <a:pt x="99" y="38"/>
                  </a:cubicBezTo>
                  <a:cubicBezTo>
                    <a:pt x="99" y="38"/>
                    <a:pt x="99" y="38"/>
                    <a:pt x="99" y="37"/>
                  </a:cubicBezTo>
                  <a:cubicBezTo>
                    <a:pt x="97" y="38"/>
                    <a:pt x="96" y="40"/>
                    <a:pt x="96" y="42"/>
                  </a:cubicBezTo>
                  <a:cubicBezTo>
                    <a:pt x="96" y="42"/>
                    <a:pt x="97" y="42"/>
                    <a:pt x="98" y="42"/>
                  </a:cubicBezTo>
                  <a:close/>
                  <a:moveTo>
                    <a:pt x="114" y="36"/>
                  </a:moveTo>
                  <a:cubicBezTo>
                    <a:pt x="113" y="40"/>
                    <a:pt x="112" y="43"/>
                    <a:pt x="110" y="47"/>
                  </a:cubicBezTo>
                  <a:cubicBezTo>
                    <a:pt x="110" y="47"/>
                    <a:pt x="110" y="48"/>
                    <a:pt x="111" y="49"/>
                  </a:cubicBezTo>
                  <a:cubicBezTo>
                    <a:pt x="112" y="45"/>
                    <a:pt x="113" y="40"/>
                    <a:pt x="114" y="36"/>
                  </a:cubicBezTo>
                  <a:close/>
                  <a:moveTo>
                    <a:pt x="42" y="64"/>
                  </a:moveTo>
                  <a:cubicBezTo>
                    <a:pt x="46" y="63"/>
                    <a:pt x="50" y="63"/>
                    <a:pt x="54" y="62"/>
                  </a:cubicBezTo>
                  <a:cubicBezTo>
                    <a:pt x="50" y="62"/>
                    <a:pt x="46" y="61"/>
                    <a:pt x="42" y="64"/>
                  </a:cubicBezTo>
                  <a:close/>
                  <a:moveTo>
                    <a:pt x="58" y="40"/>
                  </a:moveTo>
                  <a:cubicBezTo>
                    <a:pt x="58" y="39"/>
                    <a:pt x="58" y="39"/>
                    <a:pt x="58" y="39"/>
                  </a:cubicBezTo>
                  <a:cubicBezTo>
                    <a:pt x="57" y="40"/>
                    <a:pt x="56" y="41"/>
                    <a:pt x="55" y="42"/>
                  </a:cubicBezTo>
                  <a:cubicBezTo>
                    <a:pt x="54" y="43"/>
                    <a:pt x="54" y="44"/>
                    <a:pt x="53" y="45"/>
                  </a:cubicBezTo>
                  <a:cubicBezTo>
                    <a:pt x="52" y="46"/>
                    <a:pt x="51" y="47"/>
                    <a:pt x="50" y="48"/>
                  </a:cubicBezTo>
                  <a:cubicBezTo>
                    <a:pt x="51" y="48"/>
                    <a:pt x="51" y="48"/>
                    <a:pt x="52" y="47"/>
                  </a:cubicBezTo>
                  <a:cubicBezTo>
                    <a:pt x="53" y="46"/>
                    <a:pt x="54" y="45"/>
                    <a:pt x="55" y="43"/>
                  </a:cubicBezTo>
                  <a:cubicBezTo>
                    <a:pt x="57" y="42"/>
                    <a:pt x="57" y="41"/>
                    <a:pt x="58" y="40"/>
                  </a:cubicBezTo>
                  <a:close/>
                  <a:moveTo>
                    <a:pt x="50" y="124"/>
                  </a:moveTo>
                  <a:cubicBezTo>
                    <a:pt x="50" y="122"/>
                    <a:pt x="49" y="121"/>
                    <a:pt x="49" y="120"/>
                  </a:cubicBezTo>
                  <a:cubicBezTo>
                    <a:pt x="49" y="120"/>
                    <a:pt x="48" y="121"/>
                    <a:pt x="48" y="121"/>
                  </a:cubicBezTo>
                  <a:cubicBezTo>
                    <a:pt x="47" y="121"/>
                    <a:pt x="47" y="121"/>
                    <a:pt x="47" y="122"/>
                  </a:cubicBezTo>
                  <a:cubicBezTo>
                    <a:pt x="47" y="122"/>
                    <a:pt x="47" y="123"/>
                    <a:pt x="47" y="124"/>
                  </a:cubicBezTo>
                  <a:cubicBezTo>
                    <a:pt x="48" y="124"/>
                    <a:pt x="49" y="123"/>
                    <a:pt x="50" y="124"/>
                  </a:cubicBezTo>
                  <a:close/>
                  <a:moveTo>
                    <a:pt x="152" y="120"/>
                  </a:moveTo>
                  <a:cubicBezTo>
                    <a:pt x="153" y="119"/>
                    <a:pt x="154" y="114"/>
                    <a:pt x="153" y="112"/>
                  </a:cubicBezTo>
                  <a:cubicBezTo>
                    <a:pt x="153" y="112"/>
                    <a:pt x="153" y="112"/>
                    <a:pt x="152" y="112"/>
                  </a:cubicBezTo>
                  <a:cubicBezTo>
                    <a:pt x="152" y="115"/>
                    <a:pt x="152" y="117"/>
                    <a:pt x="152" y="120"/>
                  </a:cubicBezTo>
                  <a:close/>
                  <a:moveTo>
                    <a:pt x="113" y="11"/>
                  </a:moveTo>
                  <a:cubicBezTo>
                    <a:pt x="113" y="11"/>
                    <a:pt x="113" y="11"/>
                    <a:pt x="113" y="11"/>
                  </a:cubicBezTo>
                  <a:cubicBezTo>
                    <a:pt x="110" y="7"/>
                    <a:pt x="107" y="5"/>
                    <a:pt x="102" y="4"/>
                  </a:cubicBezTo>
                  <a:cubicBezTo>
                    <a:pt x="104" y="5"/>
                    <a:pt x="105" y="6"/>
                    <a:pt x="107" y="7"/>
                  </a:cubicBezTo>
                  <a:cubicBezTo>
                    <a:pt x="108" y="8"/>
                    <a:pt x="110" y="8"/>
                    <a:pt x="111" y="9"/>
                  </a:cubicBezTo>
                  <a:cubicBezTo>
                    <a:pt x="112" y="10"/>
                    <a:pt x="112" y="10"/>
                    <a:pt x="113" y="11"/>
                  </a:cubicBezTo>
                  <a:close/>
                  <a:moveTo>
                    <a:pt x="24" y="150"/>
                  </a:moveTo>
                  <a:cubicBezTo>
                    <a:pt x="23" y="150"/>
                    <a:pt x="22" y="149"/>
                    <a:pt x="21" y="148"/>
                  </a:cubicBezTo>
                  <a:cubicBezTo>
                    <a:pt x="21" y="148"/>
                    <a:pt x="21" y="148"/>
                    <a:pt x="21" y="148"/>
                  </a:cubicBezTo>
                  <a:cubicBezTo>
                    <a:pt x="20" y="148"/>
                    <a:pt x="20" y="148"/>
                    <a:pt x="19" y="149"/>
                  </a:cubicBezTo>
                  <a:cubicBezTo>
                    <a:pt x="20" y="150"/>
                    <a:pt x="21" y="150"/>
                    <a:pt x="23" y="151"/>
                  </a:cubicBezTo>
                  <a:cubicBezTo>
                    <a:pt x="24" y="151"/>
                    <a:pt x="24" y="151"/>
                    <a:pt x="24" y="150"/>
                  </a:cubicBezTo>
                  <a:close/>
                  <a:moveTo>
                    <a:pt x="92" y="25"/>
                  </a:moveTo>
                  <a:cubicBezTo>
                    <a:pt x="92" y="25"/>
                    <a:pt x="92" y="25"/>
                    <a:pt x="92" y="25"/>
                  </a:cubicBezTo>
                  <a:cubicBezTo>
                    <a:pt x="94" y="23"/>
                    <a:pt x="96" y="21"/>
                    <a:pt x="98" y="18"/>
                  </a:cubicBezTo>
                  <a:cubicBezTo>
                    <a:pt x="97" y="18"/>
                    <a:pt x="97" y="18"/>
                    <a:pt x="97" y="18"/>
                  </a:cubicBezTo>
                  <a:cubicBezTo>
                    <a:pt x="95" y="19"/>
                    <a:pt x="92" y="24"/>
                    <a:pt x="92" y="25"/>
                  </a:cubicBezTo>
                  <a:close/>
                  <a:moveTo>
                    <a:pt x="17" y="92"/>
                  </a:moveTo>
                  <a:cubicBezTo>
                    <a:pt x="16" y="94"/>
                    <a:pt x="15" y="95"/>
                    <a:pt x="15" y="97"/>
                  </a:cubicBezTo>
                  <a:cubicBezTo>
                    <a:pt x="15" y="97"/>
                    <a:pt x="15" y="97"/>
                    <a:pt x="15" y="97"/>
                  </a:cubicBezTo>
                  <a:cubicBezTo>
                    <a:pt x="16" y="96"/>
                    <a:pt x="17" y="94"/>
                    <a:pt x="19" y="93"/>
                  </a:cubicBezTo>
                  <a:cubicBezTo>
                    <a:pt x="19" y="93"/>
                    <a:pt x="19" y="93"/>
                    <a:pt x="19" y="92"/>
                  </a:cubicBezTo>
                  <a:cubicBezTo>
                    <a:pt x="18" y="93"/>
                    <a:pt x="17" y="93"/>
                    <a:pt x="17" y="92"/>
                  </a:cubicBezTo>
                  <a:close/>
                  <a:moveTo>
                    <a:pt x="73" y="138"/>
                  </a:moveTo>
                  <a:cubicBezTo>
                    <a:pt x="74" y="138"/>
                    <a:pt x="74" y="138"/>
                    <a:pt x="74" y="138"/>
                  </a:cubicBezTo>
                  <a:cubicBezTo>
                    <a:pt x="76" y="136"/>
                    <a:pt x="78" y="134"/>
                    <a:pt x="81" y="132"/>
                  </a:cubicBezTo>
                  <a:cubicBezTo>
                    <a:pt x="80" y="132"/>
                    <a:pt x="79" y="131"/>
                    <a:pt x="79" y="132"/>
                  </a:cubicBezTo>
                  <a:cubicBezTo>
                    <a:pt x="77" y="134"/>
                    <a:pt x="75" y="136"/>
                    <a:pt x="73" y="138"/>
                  </a:cubicBezTo>
                  <a:close/>
                  <a:moveTo>
                    <a:pt x="66" y="117"/>
                  </a:moveTo>
                  <a:cubicBezTo>
                    <a:pt x="66" y="116"/>
                    <a:pt x="64" y="115"/>
                    <a:pt x="63" y="115"/>
                  </a:cubicBezTo>
                  <a:cubicBezTo>
                    <a:pt x="63" y="116"/>
                    <a:pt x="64" y="118"/>
                    <a:pt x="64" y="119"/>
                  </a:cubicBezTo>
                  <a:cubicBezTo>
                    <a:pt x="65" y="118"/>
                    <a:pt x="65" y="117"/>
                    <a:pt x="66" y="117"/>
                  </a:cubicBezTo>
                  <a:close/>
                  <a:moveTo>
                    <a:pt x="84" y="17"/>
                  </a:moveTo>
                  <a:cubicBezTo>
                    <a:pt x="84" y="17"/>
                    <a:pt x="84" y="17"/>
                    <a:pt x="84" y="17"/>
                  </a:cubicBezTo>
                  <a:cubicBezTo>
                    <a:pt x="84" y="17"/>
                    <a:pt x="84" y="17"/>
                    <a:pt x="84" y="17"/>
                  </a:cubicBezTo>
                  <a:cubicBezTo>
                    <a:pt x="86" y="15"/>
                    <a:pt x="88" y="14"/>
                    <a:pt x="90" y="12"/>
                  </a:cubicBezTo>
                  <a:cubicBezTo>
                    <a:pt x="89" y="12"/>
                    <a:pt x="88" y="11"/>
                    <a:pt x="88" y="12"/>
                  </a:cubicBezTo>
                  <a:cubicBezTo>
                    <a:pt x="87" y="14"/>
                    <a:pt x="85" y="15"/>
                    <a:pt x="84" y="17"/>
                  </a:cubicBezTo>
                  <a:close/>
                  <a:moveTo>
                    <a:pt x="125" y="163"/>
                  </a:moveTo>
                  <a:cubicBezTo>
                    <a:pt x="125" y="163"/>
                    <a:pt x="125" y="163"/>
                    <a:pt x="125" y="163"/>
                  </a:cubicBezTo>
                  <a:cubicBezTo>
                    <a:pt x="124" y="163"/>
                    <a:pt x="124" y="163"/>
                    <a:pt x="124" y="164"/>
                  </a:cubicBezTo>
                  <a:cubicBezTo>
                    <a:pt x="123" y="165"/>
                    <a:pt x="123" y="166"/>
                    <a:pt x="122" y="168"/>
                  </a:cubicBezTo>
                  <a:cubicBezTo>
                    <a:pt x="122" y="168"/>
                    <a:pt x="123" y="168"/>
                    <a:pt x="123" y="168"/>
                  </a:cubicBezTo>
                  <a:cubicBezTo>
                    <a:pt x="124" y="168"/>
                    <a:pt x="124" y="167"/>
                    <a:pt x="124" y="167"/>
                  </a:cubicBezTo>
                  <a:cubicBezTo>
                    <a:pt x="124" y="166"/>
                    <a:pt x="125" y="164"/>
                    <a:pt x="125" y="163"/>
                  </a:cubicBezTo>
                  <a:close/>
                  <a:moveTo>
                    <a:pt x="108" y="183"/>
                  </a:moveTo>
                  <a:cubicBezTo>
                    <a:pt x="108" y="183"/>
                    <a:pt x="108" y="183"/>
                    <a:pt x="108" y="182"/>
                  </a:cubicBezTo>
                  <a:cubicBezTo>
                    <a:pt x="107" y="183"/>
                    <a:pt x="106" y="184"/>
                    <a:pt x="105" y="184"/>
                  </a:cubicBezTo>
                  <a:cubicBezTo>
                    <a:pt x="104" y="184"/>
                    <a:pt x="104" y="185"/>
                    <a:pt x="104" y="185"/>
                  </a:cubicBezTo>
                  <a:cubicBezTo>
                    <a:pt x="105" y="185"/>
                    <a:pt x="105" y="185"/>
                    <a:pt x="106" y="185"/>
                  </a:cubicBezTo>
                  <a:cubicBezTo>
                    <a:pt x="107" y="185"/>
                    <a:pt x="107" y="185"/>
                    <a:pt x="108" y="185"/>
                  </a:cubicBezTo>
                  <a:cubicBezTo>
                    <a:pt x="108" y="184"/>
                    <a:pt x="108" y="183"/>
                    <a:pt x="108" y="183"/>
                  </a:cubicBezTo>
                  <a:close/>
                  <a:moveTo>
                    <a:pt x="67" y="58"/>
                  </a:moveTo>
                  <a:cubicBezTo>
                    <a:pt x="62" y="58"/>
                    <a:pt x="57" y="58"/>
                    <a:pt x="56" y="59"/>
                  </a:cubicBezTo>
                  <a:cubicBezTo>
                    <a:pt x="57" y="59"/>
                    <a:pt x="59" y="59"/>
                    <a:pt x="60" y="59"/>
                  </a:cubicBezTo>
                  <a:cubicBezTo>
                    <a:pt x="61" y="59"/>
                    <a:pt x="61" y="59"/>
                    <a:pt x="61" y="59"/>
                  </a:cubicBezTo>
                  <a:cubicBezTo>
                    <a:pt x="62" y="59"/>
                    <a:pt x="62" y="58"/>
                    <a:pt x="63" y="58"/>
                  </a:cubicBezTo>
                  <a:cubicBezTo>
                    <a:pt x="64" y="59"/>
                    <a:pt x="65" y="58"/>
                    <a:pt x="67" y="58"/>
                  </a:cubicBezTo>
                  <a:close/>
                  <a:moveTo>
                    <a:pt x="123" y="184"/>
                  </a:moveTo>
                  <a:cubicBezTo>
                    <a:pt x="122" y="184"/>
                    <a:pt x="122" y="184"/>
                    <a:pt x="121" y="185"/>
                  </a:cubicBezTo>
                  <a:cubicBezTo>
                    <a:pt x="121" y="186"/>
                    <a:pt x="121" y="187"/>
                    <a:pt x="121" y="188"/>
                  </a:cubicBezTo>
                  <a:cubicBezTo>
                    <a:pt x="122" y="187"/>
                    <a:pt x="122" y="187"/>
                    <a:pt x="122" y="187"/>
                  </a:cubicBezTo>
                  <a:cubicBezTo>
                    <a:pt x="123" y="187"/>
                    <a:pt x="123" y="187"/>
                    <a:pt x="123" y="187"/>
                  </a:cubicBezTo>
                  <a:cubicBezTo>
                    <a:pt x="123" y="186"/>
                    <a:pt x="123" y="185"/>
                    <a:pt x="123" y="184"/>
                  </a:cubicBezTo>
                  <a:close/>
                  <a:moveTo>
                    <a:pt x="103" y="190"/>
                  </a:moveTo>
                  <a:cubicBezTo>
                    <a:pt x="104" y="189"/>
                    <a:pt x="106" y="189"/>
                    <a:pt x="107" y="188"/>
                  </a:cubicBezTo>
                  <a:cubicBezTo>
                    <a:pt x="107" y="188"/>
                    <a:pt x="107" y="188"/>
                    <a:pt x="107" y="187"/>
                  </a:cubicBezTo>
                  <a:cubicBezTo>
                    <a:pt x="106" y="187"/>
                    <a:pt x="105" y="188"/>
                    <a:pt x="103" y="188"/>
                  </a:cubicBezTo>
                  <a:cubicBezTo>
                    <a:pt x="103" y="188"/>
                    <a:pt x="103" y="189"/>
                    <a:pt x="103" y="190"/>
                  </a:cubicBezTo>
                  <a:close/>
                  <a:moveTo>
                    <a:pt x="17" y="100"/>
                  </a:moveTo>
                  <a:cubicBezTo>
                    <a:pt x="17" y="101"/>
                    <a:pt x="17" y="103"/>
                    <a:pt x="17" y="103"/>
                  </a:cubicBezTo>
                  <a:cubicBezTo>
                    <a:pt x="18" y="103"/>
                    <a:pt x="18" y="103"/>
                    <a:pt x="18" y="102"/>
                  </a:cubicBezTo>
                  <a:cubicBezTo>
                    <a:pt x="19" y="101"/>
                    <a:pt x="19" y="100"/>
                    <a:pt x="19" y="99"/>
                  </a:cubicBezTo>
                  <a:cubicBezTo>
                    <a:pt x="18" y="99"/>
                    <a:pt x="18" y="99"/>
                    <a:pt x="17" y="100"/>
                  </a:cubicBezTo>
                  <a:close/>
                  <a:moveTo>
                    <a:pt x="125" y="173"/>
                  </a:moveTo>
                  <a:cubicBezTo>
                    <a:pt x="126" y="172"/>
                    <a:pt x="127" y="172"/>
                    <a:pt x="127" y="172"/>
                  </a:cubicBezTo>
                  <a:cubicBezTo>
                    <a:pt x="127" y="172"/>
                    <a:pt x="128" y="172"/>
                    <a:pt x="128" y="172"/>
                  </a:cubicBezTo>
                  <a:cubicBezTo>
                    <a:pt x="128" y="171"/>
                    <a:pt x="128" y="170"/>
                    <a:pt x="129" y="170"/>
                  </a:cubicBezTo>
                  <a:cubicBezTo>
                    <a:pt x="127" y="170"/>
                    <a:pt x="126" y="170"/>
                    <a:pt x="125" y="173"/>
                  </a:cubicBezTo>
                  <a:close/>
                  <a:moveTo>
                    <a:pt x="97" y="27"/>
                  </a:moveTo>
                  <a:cubicBezTo>
                    <a:pt x="97" y="28"/>
                    <a:pt x="96" y="29"/>
                    <a:pt x="96" y="30"/>
                  </a:cubicBezTo>
                  <a:cubicBezTo>
                    <a:pt x="96" y="30"/>
                    <a:pt x="96" y="30"/>
                    <a:pt x="97" y="31"/>
                  </a:cubicBezTo>
                  <a:cubicBezTo>
                    <a:pt x="97" y="30"/>
                    <a:pt x="98" y="29"/>
                    <a:pt x="98" y="29"/>
                  </a:cubicBezTo>
                  <a:cubicBezTo>
                    <a:pt x="99" y="28"/>
                    <a:pt x="99" y="28"/>
                    <a:pt x="98" y="27"/>
                  </a:cubicBezTo>
                  <a:cubicBezTo>
                    <a:pt x="98" y="27"/>
                    <a:pt x="98" y="27"/>
                    <a:pt x="97" y="27"/>
                  </a:cubicBezTo>
                  <a:close/>
                  <a:moveTo>
                    <a:pt x="40" y="139"/>
                  </a:moveTo>
                  <a:cubicBezTo>
                    <a:pt x="41" y="139"/>
                    <a:pt x="41" y="140"/>
                    <a:pt x="41" y="141"/>
                  </a:cubicBezTo>
                  <a:cubicBezTo>
                    <a:pt x="42" y="140"/>
                    <a:pt x="43" y="139"/>
                    <a:pt x="44" y="138"/>
                  </a:cubicBezTo>
                  <a:cubicBezTo>
                    <a:pt x="43" y="138"/>
                    <a:pt x="43" y="138"/>
                    <a:pt x="42" y="137"/>
                  </a:cubicBezTo>
                  <a:cubicBezTo>
                    <a:pt x="42" y="138"/>
                    <a:pt x="41" y="138"/>
                    <a:pt x="40" y="139"/>
                  </a:cubicBezTo>
                  <a:close/>
                  <a:moveTo>
                    <a:pt x="95" y="39"/>
                  </a:moveTo>
                  <a:cubicBezTo>
                    <a:pt x="96" y="37"/>
                    <a:pt x="96" y="37"/>
                    <a:pt x="97" y="36"/>
                  </a:cubicBezTo>
                  <a:cubicBezTo>
                    <a:pt x="97" y="35"/>
                    <a:pt x="97" y="35"/>
                    <a:pt x="96" y="34"/>
                  </a:cubicBezTo>
                  <a:cubicBezTo>
                    <a:pt x="96" y="35"/>
                    <a:pt x="96" y="35"/>
                    <a:pt x="95" y="36"/>
                  </a:cubicBezTo>
                  <a:cubicBezTo>
                    <a:pt x="94" y="37"/>
                    <a:pt x="94" y="38"/>
                    <a:pt x="95" y="39"/>
                  </a:cubicBezTo>
                  <a:close/>
                  <a:moveTo>
                    <a:pt x="37" y="127"/>
                  </a:moveTo>
                  <a:cubicBezTo>
                    <a:pt x="36" y="128"/>
                    <a:pt x="36" y="128"/>
                    <a:pt x="36" y="129"/>
                  </a:cubicBezTo>
                  <a:cubicBezTo>
                    <a:pt x="35" y="130"/>
                    <a:pt x="35" y="131"/>
                    <a:pt x="35" y="132"/>
                  </a:cubicBezTo>
                  <a:cubicBezTo>
                    <a:pt x="36" y="132"/>
                    <a:pt x="36" y="131"/>
                    <a:pt x="37" y="131"/>
                  </a:cubicBezTo>
                  <a:cubicBezTo>
                    <a:pt x="37" y="131"/>
                    <a:pt x="37" y="130"/>
                    <a:pt x="37" y="130"/>
                  </a:cubicBezTo>
                  <a:cubicBezTo>
                    <a:pt x="37" y="129"/>
                    <a:pt x="37" y="128"/>
                    <a:pt x="37" y="127"/>
                  </a:cubicBezTo>
                  <a:close/>
                  <a:moveTo>
                    <a:pt x="23" y="116"/>
                  </a:moveTo>
                  <a:cubicBezTo>
                    <a:pt x="23" y="116"/>
                    <a:pt x="23" y="116"/>
                    <a:pt x="23" y="116"/>
                  </a:cubicBezTo>
                  <a:cubicBezTo>
                    <a:pt x="22" y="116"/>
                    <a:pt x="20" y="117"/>
                    <a:pt x="19" y="118"/>
                  </a:cubicBezTo>
                  <a:cubicBezTo>
                    <a:pt x="19" y="118"/>
                    <a:pt x="19" y="118"/>
                    <a:pt x="19" y="118"/>
                  </a:cubicBezTo>
                  <a:cubicBezTo>
                    <a:pt x="18" y="119"/>
                    <a:pt x="18" y="119"/>
                    <a:pt x="18" y="120"/>
                  </a:cubicBezTo>
                  <a:cubicBezTo>
                    <a:pt x="20" y="118"/>
                    <a:pt x="22" y="117"/>
                    <a:pt x="23" y="116"/>
                  </a:cubicBezTo>
                  <a:close/>
                  <a:moveTo>
                    <a:pt x="42" y="106"/>
                  </a:moveTo>
                  <a:cubicBezTo>
                    <a:pt x="42" y="106"/>
                    <a:pt x="42" y="106"/>
                    <a:pt x="42" y="106"/>
                  </a:cubicBezTo>
                  <a:cubicBezTo>
                    <a:pt x="42" y="105"/>
                    <a:pt x="42" y="104"/>
                    <a:pt x="42" y="103"/>
                  </a:cubicBezTo>
                  <a:cubicBezTo>
                    <a:pt x="42" y="101"/>
                    <a:pt x="42" y="100"/>
                    <a:pt x="41" y="100"/>
                  </a:cubicBezTo>
                  <a:cubicBezTo>
                    <a:pt x="41" y="102"/>
                    <a:pt x="41" y="104"/>
                    <a:pt x="42" y="106"/>
                  </a:cubicBezTo>
                  <a:close/>
                  <a:moveTo>
                    <a:pt x="107" y="153"/>
                  </a:moveTo>
                  <a:cubicBezTo>
                    <a:pt x="107" y="154"/>
                    <a:pt x="106" y="155"/>
                    <a:pt x="106" y="156"/>
                  </a:cubicBezTo>
                  <a:cubicBezTo>
                    <a:pt x="108" y="155"/>
                    <a:pt x="109" y="154"/>
                    <a:pt x="111" y="153"/>
                  </a:cubicBezTo>
                  <a:cubicBezTo>
                    <a:pt x="111" y="153"/>
                    <a:pt x="111" y="153"/>
                    <a:pt x="111" y="153"/>
                  </a:cubicBezTo>
                  <a:cubicBezTo>
                    <a:pt x="111" y="153"/>
                    <a:pt x="111" y="153"/>
                    <a:pt x="111" y="153"/>
                  </a:cubicBezTo>
                  <a:cubicBezTo>
                    <a:pt x="110" y="153"/>
                    <a:pt x="109" y="153"/>
                    <a:pt x="107" y="153"/>
                  </a:cubicBezTo>
                  <a:close/>
                  <a:moveTo>
                    <a:pt x="68" y="17"/>
                  </a:moveTo>
                  <a:cubicBezTo>
                    <a:pt x="68" y="16"/>
                    <a:pt x="68" y="16"/>
                    <a:pt x="67" y="16"/>
                  </a:cubicBezTo>
                  <a:cubicBezTo>
                    <a:pt x="66" y="17"/>
                    <a:pt x="65" y="19"/>
                    <a:pt x="65" y="20"/>
                  </a:cubicBezTo>
                  <a:cubicBezTo>
                    <a:pt x="66" y="19"/>
                    <a:pt x="67" y="18"/>
                    <a:pt x="68" y="17"/>
                  </a:cubicBezTo>
                  <a:close/>
                  <a:moveTo>
                    <a:pt x="151" y="148"/>
                  </a:moveTo>
                  <a:cubicBezTo>
                    <a:pt x="152" y="145"/>
                    <a:pt x="152" y="145"/>
                    <a:pt x="152" y="145"/>
                  </a:cubicBezTo>
                  <a:cubicBezTo>
                    <a:pt x="151" y="145"/>
                    <a:pt x="150" y="146"/>
                    <a:pt x="149" y="146"/>
                  </a:cubicBezTo>
                  <a:cubicBezTo>
                    <a:pt x="149" y="147"/>
                    <a:pt x="150" y="147"/>
                    <a:pt x="151" y="148"/>
                  </a:cubicBezTo>
                  <a:close/>
                  <a:moveTo>
                    <a:pt x="73" y="12"/>
                  </a:moveTo>
                  <a:cubicBezTo>
                    <a:pt x="73" y="12"/>
                    <a:pt x="73" y="12"/>
                    <a:pt x="73" y="12"/>
                  </a:cubicBezTo>
                  <a:cubicBezTo>
                    <a:pt x="72" y="13"/>
                    <a:pt x="70" y="13"/>
                    <a:pt x="69" y="14"/>
                  </a:cubicBezTo>
                  <a:cubicBezTo>
                    <a:pt x="69" y="15"/>
                    <a:pt x="70" y="15"/>
                    <a:pt x="70" y="15"/>
                  </a:cubicBezTo>
                  <a:cubicBezTo>
                    <a:pt x="71" y="14"/>
                    <a:pt x="72" y="13"/>
                    <a:pt x="73" y="12"/>
                  </a:cubicBezTo>
                  <a:close/>
                  <a:moveTo>
                    <a:pt x="108" y="122"/>
                  </a:moveTo>
                  <a:cubicBezTo>
                    <a:pt x="109" y="122"/>
                    <a:pt x="110" y="123"/>
                    <a:pt x="111" y="123"/>
                  </a:cubicBezTo>
                  <a:cubicBezTo>
                    <a:pt x="112" y="123"/>
                    <a:pt x="112" y="123"/>
                    <a:pt x="113" y="123"/>
                  </a:cubicBezTo>
                  <a:cubicBezTo>
                    <a:pt x="113" y="123"/>
                    <a:pt x="113" y="123"/>
                    <a:pt x="113" y="123"/>
                  </a:cubicBezTo>
                  <a:cubicBezTo>
                    <a:pt x="111" y="122"/>
                    <a:pt x="110" y="122"/>
                    <a:pt x="109" y="121"/>
                  </a:cubicBezTo>
                  <a:cubicBezTo>
                    <a:pt x="108" y="121"/>
                    <a:pt x="108" y="121"/>
                    <a:pt x="108" y="122"/>
                  </a:cubicBezTo>
                  <a:close/>
                  <a:moveTo>
                    <a:pt x="105" y="73"/>
                  </a:moveTo>
                  <a:cubicBezTo>
                    <a:pt x="106" y="71"/>
                    <a:pt x="106" y="70"/>
                    <a:pt x="107" y="68"/>
                  </a:cubicBezTo>
                  <a:cubicBezTo>
                    <a:pt x="107" y="67"/>
                    <a:pt x="107" y="67"/>
                    <a:pt x="107" y="66"/>
                  </a:cubicBezTo>
                  <a:cubicBezTo>
                    <a:pt x="107" y="67"/>
                    <a:pt x="106" y="68"/>
                    <a:pt x="106" y="69"/>
                  </a:cubicBezTo>
                  <a:cubicBezTo>
                    <a:pt x="106" y="69"/>
                    <a:pt x="106" y="70"/>
                    <a:pt x="105" y="70"/>
                  </a:cubicBezTo>
                  <a:cubicBezTo>
                    <a:pt x="105" y="71"/>
                    <a:pt x="104" y="72"/>
                    <a:pt x="105" y="73"/>
                  </a:cubicBezTo>
                  <a:close/>
                  <a:moveTo>
                    <a:pt x="85" y="22"/>
                  </a:moveTo>
                  <a:cubicBezTo>
                    <a:pt x="84" y="22"/>
                    <a:pt x="83" y="22"/>
                    <a:pt x="82" y="23"/>
                  </a:cubicBezTo>
                  <a:cubicBezTo>
                    <a:pt x="81" y="23"/>
                    <a:pt x="81" y="23"/>
                    <a:pt x="81" y="24"/>
                  </a:cubicBezTo>
                  <a:cubicBezTo>
                    <a:pt x="83" y="24"/>
                    <a:pt x="84" y="24"/>
                    <a:pt x="85" y="22"/>
                  </a:cubicBezTo>
                  <a:close/>
                  <a:moveTo>
                    <a:pt x="86" y="58"/>
                  </a:moveTo>
                  <a:cubicBezTo>
                    <a:pt x="87" y="58"/>
                    <a:pt x="88" y="57"/>
                    <a:pt x="88" y="56"/>
                  </a:cubicBezTo>
                  <a:cubicBezTo>
                    <a:pt x="88" y="56"/>
                    <a:pt x="87" y="56"/>
                    <a:pt x="86" y="56"/>
                  </a:cubicBezTo>
                  <a:cubicBezTo>
                    <a:pt x="86" y="57"/>
                    <a:pt x="86" y="57"/>
                    <a:pt x="86" y="58"/>
                  </a:cubicBezTo>
                  <a:close/>
                  <a:moveTo>
                    <a:pt x="105" y="20"/>
                  </a:moveTo>
                  <a:cubicBezTo>
                    <a:pt x="105" y="20"/>
                    <a:pt x="105" y="20"/>
                    <a:pt x="105" y="19"/>
                  </a:cubicBezTo>
                  <a:cubicBezTo>
                    <a:pt x="105" y="18"/>
                    <a:pt x="105" y="17"/>
                    <a:pt x="103" y="17"/>
                  </a:cubicBezTo>
                  <a:cubicBezTo>
                    <a:pt x="103" y="17"/>
                    <a:pt x="102" y="18"/>
                    <a:pt x="102" y="18"/>
                  </a:cubicBezTo>
                  <a:cubicBezTo>
                    <a:pt x="103" y="19"/>
                    <a:pt x="104" y="19"/>
                    <a:pt x="105" y="20"/>
                  </a:cubicBezTo>
                  <a:close/>
                  <a:moveTo>
                    <a:pt x="55" y="116"/>
                  </a:moveTo>
                  <a:cubicBezTo>
                    <a:pt x="55" y="117"/>
                    <a:pt x="56" y="119"/>
                    <a:pt x="56" y="120"/>
                  </a:cubicBezTo>
                  <a:cubicBezTo>
                    <a:pt x="56" y="120"/>
                    <a:pt x="56" y="120"/>
                    <a:pt x="56" y="120"/>
                  </a:cubicBezTo>
                  <a:cubicBezTo>
                    <a:pt x="56" y="119"/>
                    <a:pt x="56" y="117"/>
                    <a:pt x="56" y="115"/>
                  </a:cubicBezTo>
                  <a:cubicBezTo>
                    <a:pt x="56" y="116"/>
                    <a:pt x="55" y="116"/>
                    <a:pt x="55" y="116"/>
                  </a:cubicBezTo>
                  <a:close/>
                  <a:moveTo>
                    <a:pt x="85" y="53"/>
                  </a:moveTo>
                  <a:cubicBezTo>
                    <a:pt x="85" y="52"/>
                    <a:pt x="85" y="50"/>
                    <a:pt x="86" y="49"/>
                  </a:cubicBezTo>
                  <a:cubicBezTo>
                    <a:pt x="86" y="49"/>
                    <a:pt x="86" y="49"/>
                    <a:pt x="86" y="49"/>
                  </a:cubicBezTo>
                  <a:cubicBezTo>
                    <a:pt x="85" y="49"/>
                    <a:pt x="85" y="49"/>
                    <a:pt x="85" y="49"/>
                  </a:cubicBezTo>
                  <a:cubicBezTo>
                    <a:pt x="85" y="50"/>
                    <a:pt x="84" y="50"/>
                    <a:pt x="84" y="50"/>
                  </a:cubicBezTo>
                  <a:cubicBezTo>
                    <a:pt x="83" y="52"/>
                    <a:pt x="84" y="52"/>
                    <a:pt x="85" y="53"/>
                  </a:cubicBezTo>
                  <a:close/>
                  <a:moveTo>
                    <a:pt x="59" y="112"/>
                  </a:moveTo>
                  <a:cubicBezTo>
                    <a:pt x="58" y="113"/>
                    <a:pt x="58" y="114"/>
                    <a:pt x="59" y="114"/>
                  </a:cubicBezTo>
                  <a:cubicBezTo>
                    <a:pt x="59" y="115"/>
                    <a:pt x="60" y="116"/>
                    <a:pt x="61" y="117"/>
                  </a:cubicBezTo>
                  <a:cubicBezTo>
                    <a:pt x="60" y="115"/>
                    <a:pt x="60" y="113"/>
                    <a:pt x="59" y="112"/>
                  </a:cubicBezTo>
                  <a:close/>
                  <a:moveTo>
                    <a:pt x="95" y="128"/>
                  </a:moveTo>
                  <a:cubicBezTo>
                    <a:pt x="94" y="128"/>
                    <a:pt x="93" y="127"/>
                    <a:pt x="92" y="127"/>
                  </a:cubicBezTo>
                  <a:cubicBezTo>
                    <a:pt x="92" y="127"/>
                    <a:pt x="91" y="128"/>
                    <a:pt x="91" y="128"/>
                  </a:cubicBezTo>
                  <a:cubicBezTo>
                    <a:pt x="92" y="129"/>
                    <a:pt x="93" y="129"/>
                    <a:pt x="94" y="129"/>
                  </a:cubicBezTo>
                  <a:cubicBezTo>
                    <a:pt x="94" y="129"/>
                    <a:pt x="95" y="128"/>
                    <a:pt x="95" y="128"/>
                  </a:cubicBezTo>
                  <a:close/>
                  <a:moveTo>
                    <a:pt x="125" y="225"/>
                  </a:moveTo>
                  <a:cubicBezTo>
                    <a:pt x="124" y="226"/>
                    <a:pt x="123" y="227"/>
                    <a:pt x="122" y="227"/>
                  </a:cubicBezTo>
                  <a:cubicBezTo>
                    <a:pt x="123" y="228"/>
                    <a:pt x="123" y="228"/>
                    <a:pt x="123" y="228"/>
                  </a:cubicBezTo>
                  <a:cubicBezTo>
                    <a:pt x="124" y="228"/>
                    <a:pt x="125" y="228"/>
                    <a:pt x="125" y="227"/>
                  </a:cubicBezTo>
                  <a:cubicBezTo>
                    <a:pt x="125" y="227"/>
                    <a:pt x="125" y="226"/>
                    <a:pt x="125" y="225"/>
                  </a:cubicBezTo>
                  <a:close/>
                  <a:moveTo>
                    <a:pt x="54" y="51"/>
                  </a:moveTo>
                  <a:cubicBezTo>
                    <a:pt x="53" y="51"/>
                    <a:pt x="53" y="50"/>
                    <a:pt x="52" y="50"/>
                  </a:cubicBezTo>
                  <a:cubicBezTo>
                    <a:pt x="51" y="51"/>
                    <a:pt x="51" y="52"/>
                    <a:pt x="50" y="52"/>
                  </a:cubicBezTo>
                  <a:cubicBezTo>
                    <a:pt x="51" y="52"/>
                    <a:pt x="53" y="52"/>
                    <a:pt x="54" y="51"/>
                  </a:cubicBezTo>
                  <a:cubicBezTo>
                    <a:pt x="54" y="51"/>
                    <a:pt x="54" y="51"/>
                    <a:pt x="54" y="51"/>
                  </a:cubicBezTo>
                  <a:close/>
                  <a:moveTo>
                    <a:pt x="99" y="35"/>
                  </a:moveTo>
                  <a:cubicBezTo>
                    <a:pt x="100" y="33"/>
                    <a:pt x="100" y="32"/>
                    <a:pt x="99" y="31"/>
                  </a:cubicBezTo>
                  <a:cubicBezTo>
                    <a:pt x="99" y="31"/>
                    <a:pt x="98" y="32"/>
                    <a:pt x="98" y="33"/>
                  </a:cubicBezTo>
                  <a:cubicBezTo>
                    <a:pt x="98" y="33"/>
                    <a:pt x="99" y="34"/>
                    <a:pt x="99" y="35"/>
                  </a:cubicBezTo>
                  <a:close/>
                  <a:moveTo>
                    <a:pt x="127" y="224"/>
                  </a:moveTo>
                  <a:cubicBezTo>
                    <a:pt x="127" y="224"/>
                    <a:pt x="127" y="225"/>
                    <a:pt x="127" y="226"/>
                  </a:cubicBezTo>
                  <a:cubicBezTo>
                    <a:pt x="128" y="226"/>
                    <a:pt x="129" y="225"/>
                    <a:pt x="129" y="225"/>
                  </a:cubicBezTo>
                  <a:cubicBezTo>
                    <a:pt x="129" y="224"/>
                    <a:pt x="129" y="224"/>
                    <a:pt x="128" y="223"/>
                  </a:cubicBezTo>
                  <a:cubicBezTo>
                    <a:pt x="128" y="223"/>
                    <a:pt x="127" y="223"/>
                    <a:pt x="127" y="224"/>
                  </a:cubicBezTo>
                  <a:close/>
                  <a:moveTo>
                    <a:pt x="121" y="194"/>
                  </a:moveTo>
                  <a:cubicBezTo>
                    <a:pt x="122" y="194"/>
                    <a:pt x="122" y="193"/>
                    <a:pt x="122" y="193"/>
                  </a:cubicBezTo>
                  <a:cubicBezTo>
                    <a:pt x="122" y="192"/>
                    <a:pt x="122" y="191"/>
                    <a:pt x="122" y="190"/>
                  </a:cubicBezTo>
                  <a:cubicBezTo>
                    <a:pt x="122" y="190"/>
                    <a:pt x="121" y="190"/>
                    <a:pt x="121" y="190"/>
                  </a:cubicBezTo>
                  <a:cubicBezTo>
                    <a:pt x="121" y="191"/>
                    <a:pt x="121" y="192"/>
                    <a:pt x="121" y="194"/>
                  </a:cubicBezTo>
                  <a:close/>
                  <a:moveTo>
                    <a:pt x="87" y="9"/>
                  </a:moveTo>
                  <a:cubicBezTo>
                    <a:pt x="87" y="9"/>
                    <a:pt x="87" y="9"/>
                    <a:pt x="87" y="9"/>
                  </a:cubicBezTo>
                  <a:cubicBezTo>
                    <a:pt x="86" y="8"/>
                    <a:pt x="84" y="8"/>
                    <a:pt x="82" y="8"/>
                  </a:cubicBezTo>
                  <a:cubicBezTo>
                    <a:pt x="81" y="8"/>
                    <a:pt x="81" y="8"/>
                    <a:pt x="81" y="8"/>
                  </a:cubicBezTo>
                  <a:cubicBezTo>
                    <a:pt x="83" y="9"/>
                    <a:pt x="85" y="9"/>
                    <a:pt x="87" y="9"/>
                  </a:cubicBezTo>
                  <a:close/>
                  <a:moveTo>
                    <a:pt x="105" y="181"/>
                  </a:moveTo>
                  <a:cubicBezTo>
                    <a:pt x="106" y="181"/>
                    <a:pt x="106" y="181"/>
                    <a:pt x="106" y="181"/>
                  </a:cubicBezTo>
                  <a:cubicBezTo>
                    <a:pt x="107" y="181"/>
                    <a:pt x="108" y="180"/>
                    <a:pt x="109" y="180"/>
                  </a:cubicBezTo>
                  <a:cubicBezTo>
                    <a:pt x="109" y="180"/>
                    <a:pt x="109" y="179"/>
                    <a:pt x="109" y="179"/>
                  </a:cubicBezTo>
                  <a:cubicBezTo>
                    <a:pt x="108" y="179"/>
                    <a:pt x="107" y="179"/>
                    <a:pt x="106" y="179"/>
                  </a:cubicBezTo>
                  <a:cubicBezTo>
                    <a:pt x="106" y="180"/>
                    <a:pt x="106" y="181"/>
                    <a:pt x="105" y="181"/>
                  </a:cubicBezTo>
                  <a:close/>
                  <a:moveTo>
                    <a:pt x="30" y="129"/>
                  </a:moveTo>
                  <a:cubicBezTo>
                    <a:pt x="29" y="130"/>
                    <a:pt x="29" y="130"/>
                    <a:pt x="28" y="131"/>
                  </a:cubicBezTo>
                  <a:cubicBezTo>
                    <a:pt x="28" y="131"/>
                    <a:pt x="28" y="132"/>
                    <a:pt x="28" y="133"/>
                  </a:cubicBezTo>
                  <a:cubicBezTo>
                    <a:pt x="30" y="132"/>
                    <a:pt x="30" y="131"/>
                    <a:pt x="30" y="129"/>
                  </a:cubicBezTo>
                  <a:close/>
                  <a:moveTo>
                    <a:pt x="101" y="198"/>
                  </a:moveTo>
                  <a:cubicBezTo>
                    <a:pt x="101" y="197"/>
                    <a:pt x="102" y="197"/>
                    <a:pt x="102" y="197"/>
                  </a:cubicBezTo>
                  <a:cubicBezTo>
                    <a:pt x="102" y="197"/>
                    <a:pt x="103" y="197"/>
                    <a:pt x="102" y="196"/>
                  </a:cubicBezTo>
                  <a:cubicBezTo>
                    <a:pt x="102" y="195"/>
                    <a:pt x="102" y="195"/>
                    <a:pt x="103" y="194"/>
                  </a:cubicBezTo>
                  <a:cubicBezTo>
                    <a:pt x="103" y="194"/>
                    <a:pt x="102" y="194"/>
                    <a:pt x="102" y="194"/>
                  </a:cubicBezTo>
                  <a:cubicBezTo>
                    <a:pt x="101" y="195"/>
                    <a:pt x="101" y="196"/>
                    <a:pt x="101" y="198"/>
                  </a:cubicBezTo>
                  <a:close/>
                  <a:moveTo>
                    <a:pt x="72" y="46"/>
                  </a:moveTo>
                  <a:cubicBezTo>
                    <a:pt x="73" y="47"/>
                    <a:pt x="73" y="47"/>
                    <a:pt x="74" y="47"/>
                  </a:cubicBezTo>
                  <a:cubicBezTo>
                    <a:pt x="74" y="46"/>
                    <a:pt x="75" y="45"/>
                    <a:pt x="75" y="44"/>
                  </a:cubicBezTo>
                  <a:cubicBezTo>
                    <a:pt x="74" y="45"/>
                    <a:pt x="73" y="45"/>
                    <a:pt x="72" y="46"/>
                  </a:cubicBezTo>
                  <a:close/>
                  <a:moveTo>
                    <a:pt x="105" y="41"/>
                  </a:moveTo>
                  <a:cubicBezTo>
                    <a:pt x="106" y="39"/>
                    <a:pt x="106" y="37"/>
                    <a:pt x="107" y="36"/>
                  </a:cubicBezTo>
                  <a:cubicBezTo>
                    <a:pt x="107" y="36"/>
                    <a:pt x="107" y="36"/>
                    <a:pt x="107" y="36"/>
                  </a:cubicBezTo>
                  <a:cubicBezTo>
                    <a:pt x="106" y="37"/>
                    <a:pt x="105" y="38"/>
                    <a:pt x="104" y="40"/>
                  </a:cubicBezTo>
                  <a:cubicBezTo>
                    <a:pt x="104" y="40"/>
                    <a:pt x="104" y="40"/>
                    <a:pt x="105" y="41"/>
                  </a:cubicBezTo>
                  <a:close/>
                  <a:moveTo>
                    <a:pt x="18" y="89"/>
                  </a:moveTo>
                  <a:cubicBezTo>
                    <a:pt x="18" y="89"/>
                    <a:pt x="18" y="89"/>
                    <a:pt x="18" y="89"/>
                  </a:cubicBezTo>
                  <a:cubicBezTo>
                    <a:pt x="18" y="88"/>
                    <a:pt x="19" y="88"/>
                    <a:pt x="19" y="87"/>
                  </a:cubicBezTo>
                  <a:cubicBezTo>
                    <a:pt x="20" y="86"/>
                    <a:pt x="20" y="85"/>
                    <a:pt x="20" y="84"/>
                  </a:cubicBezTo>
                  <a:cubicBezTo>
                    <a:pt x="19" y="85"/>
                    <a:pt x="18" y="87"/>
                    <a:pt x="18" y="89"/>
                  </a:cubicBezTo>
                  <a:close/>
                  <a:moveTo>
                    <a:pt x="73" y="38"/>
                  </a:moveTo>
                  <a:cubicBezTo>
                    <a:pt x="74" y="38"/>
                    <a:pt x="74" y="39"/>
                    <a:pt x="74" y="39"/>
                  </a:cubicBezTo>
                  <a:cubicBezTo>
                    <a:pt x="75" y="38"/>
                    <a:pt x="76" y="37"/>
                    <a:pt x="76" y="36"/>
                  </a:cubicBezTo>
                  <a:cubicBezTo>
                    <a:pt x="75" y="36"/>
                    <a:pt x="74" y="37"/>
                    <a:pt x="73" y="38"/>
                  </a:cubicBezTo>
                  <a:close/>
                  <a:moveTo>
                    <a:pt x="101" y="216"/>
                  </a:moveTo>
                  <a:cubicBezTo>
                    <a:pt x="103" y="215"/>
                    <a:pt x="103" y="215"/>
                    <a:pt x="103" y="214"/>
                  </a:cubicBezTo>
                  <a:cubicBezTo>
                    <a:pt x="102" y="214"/>
                    <a:pt x="101" y="214"/>
                    <a:pt x="101" y="214"/>
                  </a:cubicBezTo>
                  <a:cubicBezTo>
                    <a:pt x="101" y="215"/>
                    <a:pt x="101" y="216"/>
                    <a:pt x="101" y="216"/>
                  </a:cubicBezTo>
                  <a:close/>
                  <a:moveTo>
                    <a:pt x="25" y="81"/>
                  </a:moveTo>
                  <a:cubicBezTo>
                    <a:pt x="27" y="80"/>
                    <a:pt x="27" y="79"/>
                    <a:pt x="27" y="77"/>
                  </a:cubicBezTo>
                  <a:cubicBezTo>
                    <a:pt x="27" y="77"/>
                    <a:pt x="26" y="78"/>
                    <a:pt x="26" y="78"/>
                  </a:cubicBezTo>
                  <a:cubicBezTo>
                    <a:pt x="26" y="79"/>
                    <a:pt x="25" y="80"/>
                    <a:pt x="25" y="81"/>
                  </a:cubicBezTo>
                  <a:close/>
                  <a:moveTo>
                    <a:pt x="63" y="20"/>
                  </a:moveTo>
                  <a:cubicBezTo>
                    <a:pt x="62" y="21"/>
                    <a:pt x="61" y="22"/>
                    <a:pt x="61" y="23"/>
                  </a:cubicBezTo>
                  <a:cubicBezTo>
                    <a:pt x="62" y="23"/>
                    <a:pt x="63" y="22"/>
                    <a:pt x="64" y="21"/>
                  </a:cubicBezTo>
                  <a:cubicBezTo>
                    <a:pt x="63" y="21"/>
                    <a:pt x="63" y="21"/>
                    <a:pt x="63" y="20"/>
                  </a:cubicBezTo>
                  <a:close/>
                  <a:moveTo>
                    <a:pt x="102" y="45"/>
                  </a:moveTo>
                  <a:cubicBezTo>
                    <a:pt x="102" y="46"/>
                    <a:pt x="101" y="47"/>
                    <a:pt x="101" y="47"/>
                  </a:cubicBezTo>
                  <a:cubicBezTo>
                    <a:pt x="100" y="48"/>
                    <a:pt x="100" y="49"/>
                    <a:pt x="100" y="50"/>
                  </a:cubicBezTo>
                  <a:cubicBezTo>
                    <a:pt x="100" y="50"/>
                    <a:pt x="100" y="50"/>
                    <a:pt x="100" y="50"/>
                  </a:cubicBezTo>
                  <a:cubicBezTo>
                    <a:pt x="100" y="49"/>
                    <a:pt x="101" y="49"/>
                    <a:pt x="101" y="48"/>
                  </a:cubicBezTo>
                  <a:cubicBezTo>
                    <a:pt x="102" y="47"/>
                    <a:pt x="102" y="47"/>
                    <a:pt x="102" y="46"/>
                  </a:cubicBezTo>
                  <a:cubicBezTo>
                    <a:pt x="103" y="46"/>
                    <a:pt x="103" y="45"/>
                    <a:pt x="102" y="45"/>
                  </a:cubicBezTo>
                  <a:close/>
                  <a:moveTo>
                    <a:pt x="120" y="209"/>
                  </a:moveTo>
                  <a:cubicBezTo>
                    <a:pt x="119" y="209"/>
                    <a:pt x="119" y="209"/>
                    <a:pt x="119" y="209"/>
                  </a:cubicBezTo>
                  <a:cubicBezTo>
                    <a:pt x="119" y="210"/>
                    <a:pt x="119" y="211"/>
                    <a:pt x="119" y="212"/>
                  </a:cubicBezTo>
                  <a:cubicBezTo>
                    <a:pt x="119" y="212"/>
                    <a:pt x="120" y="212"/>
                    <a:pt x="120" y="212"/>
                  </a:cubicBezTo>
                  <a:cubicBezTo>
                    <a:pt x="120" y="211"/>
                    <a:pt x="120" y="210"/>
                    <a:pt x="120" y="209"/>
                  </a:cubicBezTo>
                  <a:close/>
                  <a:moveTo>
                    <a:pt x="116" y="127"/>
                  </a:moveTo>
                  <a:cubicBezTo>
                    <a:pt x="115" y="127"/>
                    <a:pt x="114" y="127"/>
                    <a:pt x="114" y="127"/>
                  </a:cubicBezTo>
                  <a:cubicBezTo>
                    <a:pt x="113" y="127"/>
                    <a:pt x="113" y="127"/>
                    <a:pt x="113" y="128"/>
                  </a:cubicBezTo>
                  <a:cubicBezTo>
                    <a:pt x="114" y="129"/>
                    <a:pt x="115" y="129"/>
                    <a:pt x="116" y="127"/>
                  </a:cubicBezTo>
                  <a:close/>
                  <a:moveTo>
                    <a:pt x="113" y="184"/>
                  </a:moveTo>
                  <a:cubicBezTo>
                    <a:pt x="114" y="183"/>
                    <a:pt x="114" y="183"/>
                    <a:pt x="114" y="183"/>
                  </a:cubicBezTo>
                  <a:cubicBezTo>
                    <a:pt x="114" y="182"/>
                    <a:pt x="114" y="181"/>
                    <a:pt x="114" y="180"/>
                  </a:cubicBezTo>
                  <a:cubicBezTo>
                    <a:pt x="115" y="180"/>
                    <a:pt x="114" y="180"/>
                    <a:pt x="114" y="180"/>
                  </a:cubicBezTo>
                  <a:cubicBezTo>
                    <a:pt x="114" y="180"/>
                    <a:pt x="114" y="180"/>
                    <a:pt x="113" y="180"/>
                  </a:cubicBezTo>
                  <a:cubicBezTo>
                    <a:pt x="113" y="181"/>
                    <a:pt x="113" y="182"/>
                    <a:pt x="113" y="184"/>
                  </a:cubicBezTo>
                  <a:close/>
                  <a:moveTo>
                    <a:pt x="48" y="108"/>
                  </a:moveTo>
                  <a:cubicBezTo>
                    <a:pt x="49" y="109"/>
                    <a:pt x="49" y="111"/>
                    <a:pt x="50" y="113"/>
                  </a:cubicBezTo>
                  <a:cubicBezTo>
                    <a:pt x="50" y="112"/>
                    <a:pt x="50" y="111"/>
                    <a:pt x="50" y="110"/>
                  </a:cubicBezTo>
                  <a:cubicBezTo>
                    <a:pt x="50" y="109"/>
                    <a:pt x="49" y="108"/>
                    <a:pt x="48" y="108"/>
                  </a:cubicBezTo>
                  <a:close/>
                  <a:moveTo>
                    <a:pt x="104" y="9"/>
                  </a:moveTo>
                  <a:cubicBezTo>
                    <a:pt x="103" y="8"/>
                    <a:pt x="100" y="6"/>
                    <a:pt x="98" y="6"/>
                  </a:cubicBezTo>
                  <a:cubicBezTo>
                    <a:pt x="98" y="7"/>
                    <a:pt x="99" y="7"/>
                    <a:pt x="99" y="7"/>
                  </a:cubicBezTo>
                  <a:cubicBezTo>
                    <a:pt x="100" y="7"/>
                    <a:pt x="102" y="8"/>
                    <a:pt x="103" y="9"/>
                  </a:cubicBezTo>
                  <a:cubicBezTo>
                    <a:pt x="103" y="9"/>
                    <a:pt x="103" y="9"/>
                    <a:pt x="104" y="9"/>
                  </a:cubicBezTo>
                  <a:close/>
                  <a:moveTo>
                    <a:pt x="20" y="106"/>
                  </a:moveTo>
                  <a:cubicBezTo>
                    <a:pt x="21" y="105"/>
                    <a:pt x="21" y="105"/>
                    <a:pt x="22" y="105"/>
                  </a:cubicBezTo>
                  <a:cubicBezTo>
                    <a:pt x="22" y="105"/>
                    <a:pt x="22" y="103"/>
                    <a:pt x="22" y="102"/>
                  </a:cubicBezTo>
                  <a:cubicBezTo>
                    <a:pt x="20" y="103"/>
                    <a:pt x="20" y="104"/>
                    <a:pt x="20" y="106"/>
                  </a:cubicBezTo>
                  <a:close/>
                  <a:moveTo>
                    <a:pt x="27" y="128"/>
                  </a:moveTo>
                  <a:cubicBezTo>
                    <a:pt x="27" y="128"/>
                    <a:pt x="27" y="128"/>
                    <a:pt x="28" y="129"/>
                  </a:cubicBezTo>
                  <a:cubicBezTo>
                    <a:pt x="29" y="128"/>
                    <a:pt x="30" y="127"/>
                    <a:pt x="31" y="126"/>
                  </a:cubicBezTo>
                  <a:cubicBezTo>
                    <a:pt x="32" y="126"/>
                    <a:pt x="31" y="126"/>
                    <a:pt x="31" y="125"/>
                  </a:cubicBezTo>
                  <a:cubicBezTo>
                    <a:pt x="30" y="126"/>
                    <a:pt x="29" y="127"/>
                    <a:pt x="27" y="128"/>
                  </a:cubicBezTo>
                  <a:close/>
                  <a:moveTo>
                    <a:pt x="22" y="84"/>
                  </a:moveTo>
                  <a:cubicBezTo>
                    <a:pt x="23" y="82"/>
                    <a:pt x="23" y="81"/>
                    <a:pt x="24" y="79"/>
                  </a:cubicBezTo>
                  <a:cubicBezTo>
                    <a:pt x="23" y="79"/>
                    <a:pt x="23" y="79"/>
                    <a:pt x="23" y="79"/>
                  </a:cubicBezTo>
                  <a:cubicBezTo>
                    <a:pt x="22" y="81"/>
                    <a:pt x="22" y="82"/>
                    <a:pt x="22" y="84"/>
                  </a:cubicBezTo>
                  <a:close/>
                  <a:moveTo>
                    <a:pt x="172" y="156"/>
                  </a:moveTo>
                  <a:cubicBezTo>
                    <a:pt x="173" y="157"/>
                    <a:pt x="175" y="158"/>
                    <a:pt x="176" y="158"/>
                  </a:cubicBezTo>
                  <a:cubicBezTo>
                    <a:pt x="175" y="157"/>
                    <a:pt x="174" y="157"/>
                    <a:pt x="173" y="156"/>
                  </a:cubicBezTo>
                  <a:cubicBezTo>
                    <a:pt x="172" y="156"/>
                    <a:pt x="172" y="156"/>
                    <a:pt x="172" y="156"/>
                  </a:cubicBezTo>
                  <a:close/>
                  <a:moveTo>
                    <a:pt x="103" y="223"/>
                  </a:moveTo>
                  <a:cubicBezTo>
                    <a:pt x="103" y="223"/>
                    <a:pt x="103" y="223"/>
                    <a:pt x="103" y="223"/>
                  </a:cubicBezTo>
                  <a:cubicBezTo>
                    <a:pt x="103" y="221"/>
                    <a:pt x="103" y="220"/>
                    <a:pt x="103" y="219"/>
                  </a:cubicBezTo>
                  <a:cubicBezTo>
                    <a:pt x="102" y="219"/>
                    <a:pt x="102" y="219"/>
                    <a:pt x="102" y="219"/>
                  </a:cubicBezTo>
                  <a:cubicBezTo>
                    <a:pt x="102" y="220"/>
                    <a:pt x="102" y="221"/>
                    <a:pt x="103" y="223"/>
                  </a:cubicBezTo>
                  <a:close/>
                  <a:moveTo>
                    <a:pt x="120" y="174"/>
                  </a:moveTo>
                  <a:cubicBezTo>
                    <a:pt x="121" y="174"/>
                    <a:pt x="121" y="174"/>
                    <a:pt x="122" y="172"/>
                  </a:cubicBezTo>
                  <a:cubicBezTo>
                    <a:pt x="120" y="172"/>
                    <a:pt x="120" y="172"/>
                    <a:pt x="120" y="174"/>
                  </a:cubicBezTo>
                  <a:close/>
                  <a:moveTo>
                    <a:pt x="25" y="117"/>
                  </a:moveTo>
                  <a:cubicBezTo>
                    <a:pt x="25" y="117"/>
                    <a:pt x="26" y="117"/>
                    <a:pt x="26" y="117"/>
                  </a:cubicBezTo>
                  <a:cubicBezTo>
                    <a:pt x="27" y="116"/>
                    <a:pt x="28" y="115"/>
                    <a:pt x="29" y="114"/>
                  </a:cubicBezTo>
                  <a:cubicBezTo>
                    <a:pt x="30" y="114"/>
                    <a:pt x="30" y="113"/>
                    <a:pt x="30" y="113"/>
                  </a:cubicBezTo>
                  <a:cubicBezTo>
                    <a:pt x="30" y="113"/>
                    <a:pt x="30" y="113"/>
                    <a:pt x="30" y="113"/>
                  </a:cubicBezTo>
                  <a:cubicBezTo>
                    <a:pt x="29" y="114"/>
                    <a:pt x="27" y="115"/>
                    <a:pt x="25" y="117"/>
                  </a:cubicBezTo>
                  <a:close/>
                  <a:moveTo>
                    <a:pt x="98" y="60"/>
                  </a:moveTo>
                  <a:cubicBezTo>
                    <a:pt x="98" y="60"/>
                    <a:pt x="98" y="60"/>
                    <a:pt x="98" y="60"/>
                  </a:cubicBezTo>
                  <a:cubicBezTo>
                    <a:pt x="98" y="61"/>
                    <a:pt x="97" y="61"/>
                    <a:pt x="98" y="62"/>
                  </a:cubicBezTo>
                  <a:cubicBezTo>
                    <a:pt x="98" y="62"/>
                    <a:pt x="99" y="62"/>
                    <a:pt x="99" y="62"/>
                  </a:cubicBezTo>
                  <a:cubicBezTo>
                    <a:pt x="99" y="61"/>
                    <a:pt x="99" y="60"/>
                    <a:pt x="98" y="60"/>
                  </a:cubicBezTo>
                  <a:close/>
                  <a:moveTo>
                    <a:pt x="26" y="126"/>
                  </a:moveTo>
                  <a:cubicBezTo>
                    <a:pt x="27" y="125"/>
                    <a:pt x="29" y="124"/>
                    <a:pt x="30" y="123"/>
                  </a:cubicBezTo>
                  <a:cubicBezTo>
                    <a:pt x="30" y="123"/>
                    <a:pt x="30" y="123"/>
                    <a:pt x="30" y="123"/>
                  </a:cubicBezTo>
                  <a:cubicBezTo>
                    <a:pt x="28" y="124"/>
                    <a:pt x="27" y="125"/>
                    <a:pt x="26" y="126"/>
                  </a:cubicBezTo>
                  <a:close/>
                  <a:moveTo>
                    <a:pt x="106" y="11"/>
                  </a:moveTo>
                  <a:cubicBezTo>
                    <a:pt x="107" y="12"/>
                    <a:pt x="108" y="14"/>
                    <a:pt x="110" y="15"/>
                  </a:cubicBezTo>
                  <a:cubicBezTo>
                    <a:pt x="109" y="13"/>
                    <a:pt x="107" y="12"/>
                    <a:pt x="106" y="11"/>
                  </a:cubicBezTo>
                  <a:close/>
                  <a:moveTo>
                    <a:pt x="50" y="33"/>
                  </a:moveTo>
                  <a:cubicBezTo>
                    <a:pt x="49" y="34"/>
                    <a:pt x="48" y="35"/>
                    <a:pt x="47" y="36"/>
                  </a:cubicBezTo>
                  <a:cubicBezTo>
                    <a:pt x="48" y="36"/>
                    <a:pt x="49" y="35"/>
                    <a:pt x="50" y="34"/>
                  </a:cubicBezTo>
                  <a:cubicBezTo>
                    <a:pt x="50" y="34"/>
                    <a:pt x="50" y="33"/>
                    <a:pt x="50" y="33"/>
                  </a:cubicBezTo>
                  <a:cubicBezTo>
                    <a:pt x="50" y="33"/>
                    <a:pt x="50" y="33"/>
                    <a:pt x="50" y="33"/>
                  </a:cubicBezTo>
                  <a:close/>
                  <a:moveTo>
                    <a:pt x="15" y="88"/>
                  </a:moveTo>
                  <a:cubicBezTo>
                    <a:pt x="17" y="86"/>
                    <a:pt x="17" y="83"/>
                    <a:pt x="18" y="81"/>
                  </a:cubicBezTo>
                  <a:cubicBezTo>
                    <a:pt x="18" y="81"/>
                    <a:pt x="18" y="81"/>
                    <a:pt x="18" y="81"/>
                  </a:cubicBezTo>
                  <a:cubicBezTo>
                    <a:pt x="17" y="83"/>
                    <a:pt x="16" y="85"/>
                    <a:pt x="15" y="88"/>
                  </a:cubicBezTo>
                  <a:close/>
                  <a:moveTo>
                    <a:pt x="39" y="35"/>
                  </a:moveTo>
                  <a:cubicBezTo>
                    <a:pt x="39" y="35"/>
                    <a:pt x="39" y="35"/>
                    <a:pt x="39" y="35"/>
                  </a:cubicBezTo>
                  <a:cubicBezTo>
                    <a:pt x="40" y="35"/>
                    <a:pt x="40" y="34"/>
                    <a:pt x="41" y="34"/>
                  </a:cubicBezTo>
                  <a:cubicBezTo>
                    <a:pt x="42" y="32"/>
                    <a:pt x="43" y="31"/>
                    <a:pt x="44" y="29"/>
                  </a:cubicBezTo>
                  <a:cubicBezTo>
                    <a:pt x="45" y="29"/>
                    <a:pt x="45" y="29"/>
                    <a:pt x="45" y="29"/>
                  </a:cubicBezTo>
                  <a:cubicBezTo>
                    <a:pt x="44" y="29"/>
                    <a:pt x="44" y="30"/>
                    <a:pt x="43" y="30"/>
                  </a:cubicBezTo>
                  <a:cubicBezTo>
                    <a:pt x="42" y="32"/>
                    <a:pt x="41" y="33"/>
                    <a:pt x="39" y="35"/>
                  </a:cubicBezTo>
                  <a:close/>
                  <a:moveTo>
                    <a:pt x="14" y="100"/>
                  </a:moveTo>
                  <a:cubicBezTo>
                    <a:pt x="13" y="100"/>
                    <a:pt x="13" y="101"/>
                    <a:pt x="12" y="102"/>
                  </a:cubicBezTo>
                  <a:cubicBezTo>
                    <a:pt x="13" y="102"/>
                    <a:pt x="13" y="102"/>
                    <a:pt x="14" y="101"/>
                  </a:cubicBezTo>
                  <a:cubicBezTo>
                    <a:pt x="15" y="101"/>
                    <a:pt x="15" y="101"/>
                    <a:pt x="14" y="100"/>
                  </a:cubicBezTo>
                  <a:cubicBezTo>
                    <a:pt x="14" y="100"/>
                    <a:pt x="14" y="100"/>
                    <a:pt x="14" y="100"/>
                  </a:cubicBezTo>
                  <a:close/>
                  <a:moveTo>
                    <a:pt x="105" y="122"/>
                  </a:moveTo>
                  <a:cubicBezTo>
                    <a:pt x="104" y="122"/>
                    <a:pt x="104" y="122"/>
                    <a:pt x="104" y="122"/>
                  </a:cubicBezTo>
                  <a:cubicBezTo>
                    <a:pt x="103" y="123"/>
                    <a:pt x="103" y="123"/>
                    <a:pt x="102" y="124"/>
                  </a:cubicBezTo>
                  <a:cubicBezTo>
                    <a:pt x="103" y="124"/>
                    <a:pt x="103" y="124"/>
                    <a:pt x="103" y="124"/>
                  </a:cubicBezTo>
                  <a:cubicBezTo>
                    <a:pt x="104" y="124"/>
                    <a:pt x="104" y="123"/>
                    <a:pt x="104" y="123"/>
                  </a:cubicBezTo>
                  <a:cubicBezTo>
                    <a:pt x="104" y="123"/>
                    <a:pt x="105" y="123"/>
                    <a:pt x="105" y="122"/>
                  </a:cubicBezTo>
                  <a:close/>
                  <a:moveTo>
                    <a:pt x="30" y="69"/>
                  </a:moveTo>
                  <a:cubicBezTo>
                    <a:pt x="31" y="67"/>
                    <a:pt x="31" y="67"/>
                    <a:pt x="31" y="66"/>
                  </a:cubicBezTo>
                  <a:cubicBezTo>
                    <a:pt x="30" y="66"/>
                    <a:pt x="30" y="68"/>
                    <a:pt x="30" y="69"/>
                  </a:cubicBezTo>
                  <a:close/>
                  <a:moveTo>
                    <a:pt x="116" y="174"/>
                  </a:moveTo>
                  <a:cubicBezTo>
                    <a:pt x="114" y="174"/>
                    <a:pt x="113" y="175"/>
                    <a:pt x="114" y="176"/>
                  </a:cubicBezTo>
                  <a:cubicBezTo>
                    <a:pt x="114" y="176"/>
                    <a:pt x="115" y="176"/>
                    <a:pt x="115" y="176"/>
                  </a:cubicBezTo>
                  <a:cubicBezTo>
                    <a:pt x="115" y="175"/>
                    <a:pt x="116" y="175"/>
                    <a:pt x="116" y="174"/>
                  </a:cubicBezTo>
                  <a:close/>
                  <a:moveTo>
                    <a:pt x="81" y="28"/>
                  </a:moveTo>
                  <a:cubicBezTo>
                    <a:pt x="81" y="28"/>
                    <a:pt x="81" y="28"/>
                    <a:pt x="81" y="28"/>
                  </a:cubicBezTo>
                  <a:cubicBezTo>
                    <a:pt x="80" y="28"/>
                    <a:pt x="79" y="28"/>
                    <a:pt x="78" y="29"/>
                  </a:cubicBezTo>
                  <a:cubicBezTo>
                    <a:pt x="77" y="29"/>
                    <a:pt x="77" y="29"/>
                    <a:pt x="77" y="29"/>
                  </a:cubicBezTo>
                  <a:cubicBezTo>
                    <a:pt x="78" y="29"/>
                    <a:pt x="78" y="29"/>
                    <a:pt x="78" y="29"/>
                  </a:cubicBezTo>
                  <a:cubicBezTo>
                    <a:pt x="79" y="29"/>
                    <a:pt x="80" y="29"/>
                    <a:pt x="81" y="28"/>
                  </a:cubicBezTo>
                  <a:close/>
                  <a:moveTo>
                    <a:pt x="87" y="17"/>
                  </a:moveTo>
                  <a:cubicBezTo>
                    <a:pt x="88" y="17"/>
                    <a:pt x="89" y="17"/>
                    <a:pt x="89" y="16"/>
                  </a:cubicBezTo>
                  <a:cubicBezTo>
                    <a:pt x="90" y="16"/>
                    <a:pt x="90" y="15"/>
                    <a:pt x="91" y="14"/>
                  </a:cubicBezTo>
                  <a:cubicBezTo>
                    <a:pt x="91" y="14"/>
                    <a:pt x="91" y="14"/>
                    <a:pt x="91" y="14"/>
                  </a:cubicBezTo>
                  <a:cubicBezTo>
                    <a:pt x="91" y="14"/>
                    <a:pt x="91" y="14"/>
                    <a:pt x="91" y="13"/>
                  </a:cubicBezTo>
                  <a:cubicBezTo>
                    <a:pt x="90" y="15"/>
                    <a:pt x="89" y="16"/>
                    <a:pt x="87" y="17"/>
                  </a:cubicBezTo>
                  <a:close/>
                  <a:moveTo>
                    <a:pt x="115" y="124"/>
                  </a:moveTo>
                  <a:cubicBezTo>
                    <a:pt x="116" y="125"/>
                    <a:pt x="117" y="125"/>
                    <a:pt x="117" y="125"/>
                  </a:cubicBezTo>
                  <a:cubicBezTo>
                    <a:pt x="118" y="125"/>
                    <a:pt x="118" y="125"/>
                    <a:pt x="118" y="125"/>
                  </a:cubicBezTo>
                  <a:cubicBezTo>
                    <a:pt x="117" y="124"/>
                    <a:pt x="116" y="124"/>
                    <a:pt x="116" y="124"/>
                  </a:cubicBezTo>
                  <a:cubicBezTo>
                    <a:pt x="115" y="124"/>
                    <a:pt x="115" y="124"/>
                    <a:pt x="115" y="124"/>
                  </a:cubicBezTo>
                  <a:close/>
                  <a:moveTo>
                    <a:pt x="37" y="133"/>
                  </a:moveTo>
                  <a:cubicBezTo>
                    <a:pt x="36" y="134"/>
                    <a:pt x="35" y="134"/>
                    <a:pt x="34" y="135"/>
                  </a:cubicBezTo>
                  <a:cubicBezTo>
                    <a:pt x="35" y="135"/>
                    <a:pt x="36" y="134"/>
                    <a:pt x="37" y="134"/>
                  </a:cubicBezTo>
                  <a:cubicBezTo>
                    <a:pt x="38" y="134"/>
                    <a:pt x="38" y="133"/>
                    <a:pt x="37" y="133"/>
                  </a:cubicBezTo>
                  <a:close/>
                  <a:moveTo>
                    <a:pt x="91" y="20"/>
                  </a:moveTo>
                  <a:cubicBezTo>
                    <a:pt x="92" y="19"/>
                    <a:pt x="92" y="19"/>
                    <a:pt x="92" y="18"/>
                  </a:cubicBezTo>
                  <a:cubicBezTo>
                    <a:pt x="91" y="18"/>
                    <a:pt x="91" y="19"/>
                    <a:pt x="90" y="19"/>
                  </a:cubicBezTo>
                  <a:cubicBezTo>
                    <a:pt x="90" y="19"/>
                    <a:pt x="91" y="20"/>
                    <a:pt x="91" y="20"/>
                  </a:cubicBezTo>
                  <a:close/>
                  <a:moveTo>
                    <a:pt x="119" y="180"/>
                  </a:moveTo>
                  <a:cubicBezTo>
                    <a:pt x="119" y="179"/>
                    <a:pt x="120" y="178"/>
                    <a:pt x="120" y="177"/>
                  </a:cubicBezTo>
                  <a:cubicBezTo>
                    <a:pt x="120" y="177"/>
                    <a:pt x="119" y="177"/>
                    <a:pt x="119" y="178"/>
                  </a:cubicBezTo>
                  <a:cubicBezTo>
                    <a:pt x="119" y="179"/>
                    <a:pt x="119" y="179"/>
                    <a:pt x="119" y="180"/>
                  </a:cubicBezTo>
                  <a:close/>
                  <a:moveTo>
                    <a:pt x="48" y="130"/>
                  </a:moveTo>
                  <a:cubicBezTo>
                    <a:pt x="48" y="130"/>
                    <a:pt x="48" y="130"/>
                    <a:pt x="48" y="130"/>
                  </a:cubicBezTo>
                  <a:cubicBezTo>
                    <a:pt x="46" y="131"/>
                    <a:pt x="45" y="132"/>
                    <a:pt x="44" y="133"/>
                  </a:cubicBezTo>
                  <a:cubicBezTo>
                    <a:pt x="44" y="133"/>
                    <a:pt x="44" y="133"/>
                    <a:pt x="44" y="133"/>
                  </a:cubicBezTo>
                  <a:cubicBezTo>
                    <a:pt x="44" y="133"/>
                    <a:pt x="45" y="133"/>
                    <a:pt x="45" y="133"/>
                  </a:cubicBezTo>
                  <a:cubicBezTo>
                    <a:pt x="46" y="132"/>
                    <a:pt x="47" y="131"/>
                    <a:pt x="48" y="130"/>
                  </a:cubicBezTo>
                  <a:close/>
                  <a:moveTo>
                    <a:pt x="94" y="8"/>
                  </a:moveTo>
                  <a:cubicBezTo>
                    <a:pt x="92" y="7"/>
                    <a:pt x="92" y="7"/>
                    <a:pt x="91" y="8"/>
                  </a:cubicBezTo>
                  <a:cubicBezTo>
                    <a:pt x="92" y="9"/>
                    <a:pt x="92" y="9"/>
                    <a:pt x="92" y="9"/>
                  </a:cubicBezTo>
                  <a:cubicBezTo>
                    <a:pt x="93" y="9"/>
                    <a:pt x="93" y="9"/>
                    <a:pt x="94" y="8"/>
                  </a:cubicBezTo>
                  <a:close/>
                  <a:moveTo>
                    <a:pt x="54" y="109"/>
                  </a:moveTo>
                  <a:cubicBezTo>
                    <a:pt x="55" y="111"/>
                    <a:pt x="55" y="111"/>
                    <a:pt x="57" y="111"/>
                  </a:cubicBezTo>
                  <a:cubicBezTo>
                    <a:pt x="56" y="110"/>
                    <a:pt x="55" y="110"/>
                    <a:pt x="54" y="109"/>
                  </a:cubicBezTo>
                  <a:close/>
                  <a:moveTo>
                    <a:pt x="74" y="31"/>
                  </a:moveTo>
                  <a:cubicBezTo>
                    <a:pt x="73" y="32"/>
                    <a:pt x="72" y="32"/>
                    <a:pt x="71" y="33"/>
                  </a:cubicBezTo>
                  <a:cubicBezTo>
                    <a:pt x="71" y="33"/>
                    <a:pt x="71" y="33"/>
                    <a:pt x="71" y="33"/>
                  </a:cubicBezTo>
                  <a:cubicBezTo>
                    <a:pt x="72" y="33"/>
                    <a:pt x="72" y="33"/>
                    <a:pt x="73" y="33"/>
                  </a:cubicBezTo>
                  <a:cubicBezTo>
                    <a:pt x="74" y="33"/>
                    <a:pt x="74" y="32"/>
                    <a:pt x="74" y="31"/>
                  </a:cubicBezTo>
                  <a:close/>
                  <a:moveTo>
                    <a:pt x="119" y="130"/>
                  </a:moveTo>
                  <a:cubicBezTo>
                    <a:pt x="119" y="130"/>
                    <a:pt x="119" y="130"/>
                    <a:pt x="120" y="130"/>
                  </a:cubicBezTo>
                  <a:cubicBezTo>
                    <a:pt x="121" y="130"/>
                    <a:pt x="121" y="130"/>
                    <a:pt x="121" y="130"/>
                  </a:cubicBezTo>
                  <a:cubicBezTo>
                    <a:pt x="121" y="129"/>
                    <a:pt x="120" y="129"/>
                    <a:pt x="119" y="129"/>
                  </a:cubicBezTo>
                  <a:cubicBezTo>
                    <a:pt x="119" y="129"/>
                    <a:pt x="119" y="130"/>
                    <a:pt x="119" y="130"/>
                  </a:cubicBezTo>
                  <a:close/>
                  <a:moveTo>
                    <a:pt x="98" y="16"/>
                  </a:moveTo>
                  <a:cubicBezTo>
                    <a:pt x="99" y="16"/>
                    <a:pt x="99" y="16"/>
                    <a:pt x="99" y="17"/>
                  </a:cubicBezTo>
                  <a:cubicBezTo>
                    <a:pt x="100" y="16"/>
                    <a:pt x="100" y="16"/>
                    <a:pt x="101" y="15"/>
                  </a:cubicBezTo>
                  <a:cubicBezTo>
                    <a:pt x="100" y="15"/>
                    <a:pt x="100" y="15"/>
                    <a:pt x="99" y="14"/>
                  </a:cubicBezTo>
                  <a:cubicBezTo>
                    <a:pt x="99" y="15"/>
                    <a:pt x="99" y="15"/>
                    <a:pt x="98" y="16"/>
                  </a:cubicBezTo>
                  <a:close/>
                  <a:moveTo>
                    <a:pt x="56" y="107"/>
                  </a:moveTo>
                  <a:cubicBezTo>
                    <a:pt x="56" y="107"/>
                    <a:pt x="56" y="107"/>
                    <a:pt x="56" y="107"/>
                  </a:cubicBezTo>
                  <a:cubicBezTo>
                    <a:pt x="55" y="106"/>
                    <a:pt x="54" y="105"/>
                    <a:pt x="52" y="104"/>
                  </a:cubicBezTo>
                  <a:cubicBezTo>
                    <a:pt x="53" y="105"/>
                    <a:pt x="53" y="105"/>
                    <a:pt x="53" y="105"/>
                  </a:cubicBezTo>
                  <a:cubicBezTo>
                    <a:pt x="54" y="106"/>
                    <a:pt x="55" y="106"/>
                    <a:pt x="56" y="107"/>
                  </a:cubicBezTo>
                  <a:close/>
                  <a:moveTo>
                    <a:pt x="94" y="14"/>
                  </a:moveTo>
                  <a:cubicBezTo>
                    <a:pt x="93" y="14"/>
                    <a:pt x="93" y="15"/>
                    <a:pt x="92" y="16"/>
                  </a:cubicBezTo>
                  <a:cubicBezTo>
                    <a:pt x="93" y="16"/>
                    <a:pt x="94" y="15"/>
                    <a:pt x="95" y="15"/>
                  </a:cubicBezTo>
                  <a:cubicBezTo>
                    <a:pt x="94" y="15"/>
                    <a:pt x="94" y="14"/>
                    <a:pt x="94" y="14"/>
                  </a:cubicBezTo>
                  <a:close/>
                  <a:moveTo>
                    <a:pt x="94" y="125"/>
                  </a:moveTo>
                  <a:cubicBezTo>
                    <a:pt x="95" y="125"/>
                    <a:pt x="96" y="126"/>
                    <a:pt x="97" y="126"/>
                  </a:cubicBezTo>
                  <a:cubicBezTo>
                    <a:pt x="97" y="126"/>
                    <a:pt x="97" y="126"/>
                    <a:pt x="98" y="126"/>
                  </a:cubicBezTo>
                  <a:cubicBezTo>
                    <a:pt x="96" y="125"/>
                    <a:pt x="95" y="124"/>
                    <a:pt x="94" y="124"/>
                  </a:cubicBezTo>
                  <a:cubicBezTo>
                    <a:pt x="94" y="124"/>
                    <a:pt x="94" y="124"/>
                    <a:pt x="94" y="125"/>
                  </a:cubicBezTo>
                  <a:close/>
                  <a:moveTo>
                    <a:pt x="98" y="22"/>
                  </a:moveTo>
                  <a:cubicBezTo>
                    <a:pt x="98" y="22"/>
                    <a:pt x="98" y="22"/>
                    <a:pt x="98" y="22"/>
                  </a:cubicBezTo>
                  <a:cubicBezTo>
                    <a:pt x="97" y="23"/>
                    <a:pt x="96" y="24"/>
                    <a:pt x="95" y="25"/>
                  </a:cubicBezTo>
                  <a:cubicBezTo>
                    <a:pt x="95" y="25"/>
                    <a:pt x="95" y="25"/>
                    <a:pt x="95" y="25"/>
                  </a:cubicBezTo>
                  <a:cubicBezTo>
                    <a:pt x="95" y="25"/>
                    <a:pt x="96" y="25"/>
                    <a:pt x="96" y="24"/>
                  </a:cubicBezTo>
                  <a:cubicBezTo>
                    <a:pt x="97" y="23"/>
                    <a:pt x="97" y="23"/>
                    <a:pt x="98" y="22"/>
                  </a:cubicBezTo>
                  <a:close/>
                  <a:moveTo>
                    <a:pt x="3" y="123"/>
                  </a:moveTo>
                  <a:cubicBezTo>
                    <a:pt x="3" y="125"/>
                    <a:pt x="3" y="128"/>
                    <a:pt x="3" y="130"/>
                  </a:cubicBezTo>
                  <a:cubicBezTo>
                    <a:pt x="3" y="128"/>
                    <a:pt x="3" y="125"/>
                    <a:pt x="3" y="123"/>
                  </a:cubicBezTo>
                  <a:close/>
                  <a:moveTo>
                    <a:pt x="95" y="59"/>
                  </a:moveTo>
                  <a:cubicBezTo>
                    <a:pt x="94" y="60"/>
                    <a:pt x="94" y="61"/>
                    <a:pt x="94" y="62"/>
                  </a:cubicBezTo>
                  <a:cubicBezTo>
                    <a:pt x="95" y="62"/>
                    <a:pt x="95" y="61"/>
                    <a:pt x="95" y="59"/>
                  </a:cubicBezTo>
                  <a:close/>
                  <a:moveTo>
                    <a:pt x="119" y="206"/>
                  </a:moveTo>
                  <a:cubicBezTo>
                    <a:pt x="119" y="206"/>
                    <a:pt x="119" y="206"/>
                    <a:pt x="119" y="205"/>
                  </a:cubicBezTo>
                  <a:cubicBezTo>
                    <a:pt x="119" y="205"/>
                    <a:pt x="119" y="204"/>
                    <a:pt x="119" y="203"/>
                  </a:cubicBezTo>
                  <a:cubicBezTo>
                    <a:pt x="119" y="203"/>
                    <a:pt x="119" y="203"/>
                    <a:pt x="119" y="203"/>
                  </a:cubicBezTo>
                  <a:cubicBezTo>
                    <a:pt x="119" y="203"/>
                    <a:pt x="119" y="203"/>
                    <a:pt x="119" y="203"/>
                  </a:cubicBezTo>
                  <a:cubicBezTo>
                    <a:pt x="119" y="204"/>
                    <a:pt x="119" y="205"/>
                    <a:pt x="119" y="206"/>
                  </a:cubicBezTo>
                  <a:close/>
                  <a:moveTo>
                    <a:pt x="114" y="32"/>
                  </a:moveTo>
                  <a:cubicBezTo>
                    <a:pt x="114" y="31"/>
                    <a:pt x="114" y="30"/>
                    <a:pt x="114" y="29"/>
                  </a:cubicBezTo>
                  <a:cubicBezTo>
                    <a:pt x="114" y="29"/>
                    <a:pt x="114" y="28"/>
                    <a:pt x="114" y="28"/>
                  </a:cubicBezTo>
                  <a:cubicBezTo>
                    <a:pt x="114" y="29"/>
                    <a:pt x="114" y="30"/>
                    <a:pt x="114" y="31"/>
                  </a:cubicBezTo>
                  <a:cubicBezTo>
                    <a:pt x="114" y="32"/>
                    <a:pt x="114" y="32"/>
                    <a:pt x="114" y="32"/>
                  </a:cubicBezTo>
                  <a:close/>
                  <a:moveTo>
                    <a:pt x="88" y="21"/>
                  </a:moveTo>
                  <a:cubicBezTo>
                    <a:pt x="88" y="21"/>
                    <a:pt x="87" y="22"/>
                    <a:pt x="87" y="23"/>
                  </a:cubicBezTo>
                  <a:cubicBezTo>
                    <a:pt x="88" y="22"/>
                    <a:pt x="89" y="22"/>
                    <a:pt x="89" y="21"/>
                  </a:cubicBezTo>
                  <a:cubicBezTo>
                    <a:pt x="89" y="21"/>
                    <a:pt x="89" y="21"/>
                    <a:pt x="88" y="21"/>
                  </a:cubicBezTo>
                  <a:close/>
                  <a:moveTo>
                    <a:pt x="97" y="44"/>
                  </a:moveTo>
                  <a:cubicBezTo>
                    <a:pt x="96" y="44"/>
                    <a:pt x="96" y="44"/>
                    <a:pt x="95" y="44"/>
                  </a:cubicBezTo>
                  <a:cubicBezTo>
                    <a:pt x="95" y="45"/>
                    <a:pt x="96" y="46"/>
                    <a:pt x="96" y="47"/>
                  </a:cubicBezTo>
                  <a:cubicBezTo>
                    <a:pt x="96" y="47"/>
                    <a:pt x="96" y="47"/>
                    <a:pt x="96" y="47"/>
                  </a:cubicBezTo>
                  <a:cubicBezTo>
                    <a:pt x="96" y="46"/>
                    <a:pt x="96" y="45"/>
                    <a:pt x="97" y="44"/>
                  </a:cubicBezTo>
                  <a:close/>
                  <a:moveTo>
                    <a:pt x="27" y="106"/>
                  </a:moveTo>
                  <a:cubicBezTo>
                    <a:pt x="28" y="105"/>
                    <a:pt x="29" y="104"/>
                    <a:pt x="30" y="103"/>
                  </a:cubicBezTo>
                  <a:cubicBezTo>
                    <a:pt x="29" y="103"/>
                    <a:pt x="29" y="104"/>
                    <a:pt x="28" y="104"/>
                  </a:cubicBezTo>
                  <a:cubicBezTo>
                    <a:pt x="27" y="104"/>
                    <a:pt x="27" y="105"/>
                    <a:pt x="27" y="106"/>
                  </a:cubicBezTo>
                  <a:close/>
                  <a:moveTo>
                    <a:pt x="58" y="35"/>
                  </a:moveTo>
                  <a:cubicBezTo>
                    <a:pt x="57" y="36"/>
                    <a:pt x="55" y="37"/>
                    <a:pt x="55" y="38"/>
                  </a:cubicBezTo>
                  <a:cubicBezTo>
                    <a:pt x="56" y="37"/>
                    <a:pt x="57" y="37"/>
                    <a:pt x="58" y="35"/>
                  </a:cubicBezTo>
                  <a:close/>
                  <a:moveTo>
                    <a:pt x="22" y="97"/>
                  </a:moveTo>
                  <a:cubicBezTo>
                    <a:pt x="21" y="98"/>
                    <a:pt x="21" y="99"/>
                    <a:pt x="21" y="100"/>
                  </a:cubicBezTo>
                  <a:cubicBezTo>
                    <a:pt x="22" y="99"/>
                    <a:pt x="22" y="98"/>
                    <a:pt x="22" y="97"/>
                  </a:cubicBezTo>
                  <a:close/>
                  <a:moveTo>
                    <a:pt x="109" y="195"/>
                  </a:moveTo>
                  <a:cubicBezTo>
                    <a:pt x="109" y="196"/>
                    <a:pt x="108" y="196"/>
                    <a:pt x="108" y="196"/>
                  </a:cubicBezTo>
                  <a:cubicBezTo>
                    <a:pt x="108" y="197"/>
                    <a:pt x="108" y="197"/>
                    <a:pt x="108" y="198"/>
                  </a:cubicBezTo>
                  <a:cubicBezTo>
                    <a:pt x="108" y="198"/>
                    <a:pt x="109" y="198"/>
                    <a:pt x="109" y="197"/>
                  </a:cubicBezTo>
                  <a:cubicBezTo>
                    <a:pt x="109" y="197"/>
                    <a:pt x="109" y="196"/>
                    <a:pt x="109" y="195"/>
                  </a:cubicBezTo>
                  <a:close/>
                  <a:moveTo>
                    <a:pt x="72" y="23"/>
                  </a:moveTo>
                  <a:cubicBezTo>
                    <a:pt x="70" y="22"/>
                    <a:pt x="70" y="22"/>
                    <a:pt x="69" y="23"/>
                  </a:cubicBezTo>
                  <a:cubicBezTo>
                    <a:pt x="70" y="23"/>
                    <a:pt x="71" y="24"/>
                    <a:pt x="72" y="23"/>
                  </a:cubicBezTo>
                  <a:close/>
                  <a:moveTo>
                    <a:pt x="109" y="208"/>
                  </a:moveTo>
                  <a:cubicBezTo>
                    <a:pt x="108" y="209"/>
                    <a:pt x="107" y="209"/>
                    <a:pt x="108" y="210"/>
                  </a:cubicBezTo>
                  <a:cubicBezTo>
                    <a:pt x="108" y="210"/>
                    <a:pt x="109" y="210"/>
                    <a:pt x="109" y="210"/>
                  </a:cubicBezTo>
                  <a:cubicBezTo>
                    <a:pt x="109" y="209"/>
                    <a:pt x="109" y="209"/>
                    <a:pt x="109" y="208"/>
                  </a:cubicBezTo>
                  <a:close/>
                  <a:moveTo>
                    <a:pt x="45" y="112"/>
                  </a:moveTo>
                  <a:cubicBezTo>
                    <a:pt x="45" y="111"/>
                    <a:pt x="45" y="110"/>
                    <a:pt x="44" y="110"/>
                  </a:cubicBezTo>
                  <a:cubicBezTo>
                    <a:pt x="44" y="110"/>
                    <a:pt x="44" y="111"/>
                    <a:pt x="44" y="111"/>
                  </a:cubicBezTo>
                  <a:cubicBezTo>
                    <a:pt x="44" y="112"/>
                    <a:pt x="45" y="112"/>
                    <a:pt x="45" y="112"/>
                  </a:cubicBezTo>
                  <a:close/>
                  <a:moveTo>
                    <a:pt x="123" y="220"/>
                  </a:moveTo>
                  <a:cubicBezTo>
                    <a:pt x="123" y="220"/>
                    <a:pt x="123" y="220"/>
                    <a:pt x="123" y="220"/>
                  </a:cubicBezTo>
                  <a:cubicBezTo>
                    <a:pt x="122" y="221"/>
                    <a:pt x="123" y="222"/>
                    <a:pt x="123" y="223"/>
                  </a:cubicBezTo>
                  <a:cubicBezTo>
                    <a:pt x="123" y="222"/>
                    <a:pt x="123" y="222"/>
                    <a:pt x="124" y="222"/>
                  </a:cubicBezTo>
                  <a:cubicBezTo>
                    <a:pt x="123" y="221"/>
                    <a:pt x="123" y="221"/>
                    <a:pt x="123" y="220"/>
                  </a:cubicBezTo>
                  <a:close/>
                  <a:moveTo>
                    <a:pt x="120" y="218"/>
                  </a:moveTo>
                  <a:cubicBezTo>
                    <a:pt x="120" y="218"/>
                    <a:pt x="120" y="218"/>
                    <a:pt x="120" y="217"/>
                  </a:cubicBezTo>
                  <a:cubicBezTo>
                    <a:pt x="120" y="217"/>
                    <a:pt x="120" y="216"/>
                    <a:pt x="120" y="215"/>
                  </a:cubicBezTo>
                  <a:cubicBezTo>
                    <a:pt x="120" y="215"/>
                    <a:pt x="119" y="216"/>
                    <a:pt x="119" y="216"/>
                  </a:cubicBezTo>
                  <a:cubicBezTo>
                    <a:pt x="119" y="216"/>
                    <a:pt x="119" y="217"/>
                    <a:pt x="120" y="218"/>
                  </a:cubicBezTo>
                  <a:close/>
                  <a:moveTo>
                    <a:pt x="43" y="127"/>
                  </a:moveTo>
                  <a:cubicBezTo>
                    <a:pt x="44" y="126"/>
                    <a:pt x="44" y="125"/>
                    <a:pt x="45" y="124"/>
                  </a:cubicBezTo>
                  <a:cubicBezTo>
                    <a:pt x="44" y="125"/>
                    <a:pt x="43" y="125"/>
                    <a:pt x="43" y="127"/>
                  </a:cubicBezTo>
                  <a:close/>
                  <a:moveTo>
                    <a:pt x="25" y="147"/>
                  </a:moveTo>
                  <a:cubicBezTo>
                    <a:pt x="25" y="147"/>
                    <a:pt x="25" y="147"/>
                    <a:pt x="26" y="147"/>
                  </a:cubicBezTo>
                  <a:cubicBezTo>
                    <a:pt x="26" y="146"/>
                    <a:pt x="26" y="145"/>
                    <a:pt x="26" y="144"/>
                  </a:cubicBezTo>
                  <a:cubicBezTo>
                    <a:pt x="25" y="145"/>
                    <a:pt x="25" y="146"/>
                    <a:pt x="25" y="147"/>
                  </a:cubicBezTo>
                  <a:close/>
                  <a:moveTo>
                    <a:pt x="100" y="64"/>
                  </a:moveTo>
                  <a:cubicBezTo>
                    <a:pt x="99" y="64"/>
                    <a:pt x="98" y="64"/>
                    <a:pt x="98" y="65"/>
                  </a:cubicBezTo>
                  <a:cubicBezTo>
                    <a:pt x="98" y="65"/>
                    <a:pt x="99" y="65"/>
                    <a:pt x="99" y="66"/>
                  </a:cubicBezTo>
                  <a:cubicBezTo>
                    <a:pt x="100" y="65"/>
                    <a:pt x="100" y="65"/>
                    <a:pt x="100" y="64"/>
                  </a:cubicBezTo>
                  <a:close/>
                  <a:moveTo>
                    <a:pt x="26" y="95"/>
                  </a:moveTo>
                  <a:cubicBezTo>
                    <a:pt x="26" y="95"/>
                    <a:pt x="25" y="95"/>
                    <a:pt x="25" y="96"/>
                  </a:cubicBezTo>
                  <a:cubicBezTo>
                    <a:pt x="24" y="96"/>
                    <a:pt x="24" y="96"/>
                    <a:pt x="25" y="97"/>
                  </a:cubicBezTo>
                  <a:cubicBezTo>
                    <a:pt x="25" y="97"/>
                    <a:pt x="26" y="96"/>
                    <a:pt x="26" y="95"/>
                  </a:cubicBezTo>
                  <a:close/>
                  <a:moveTo>
                    <a:pt x="23" y="136"/>
                  </a:moveTo>
                  <a:cubicBezTo>
                    <a:pt x="23" y="137"/>
                    <a:pt x="23" y="138"/>
                    <a:pt x="24" y="138"/>
                  </a:cubicBezTo>
                  <a:cubicBezTo>
                    <a:pt x="24" y="137"/>
                    <a:pt x="24" y="137"/>
                    <a:pt x="23" y="136"/>
                  </a:cubicBezTo>
                  <a:close/>
                  <a:moveTo>
                    <a:pt x="48" y="117"/>
                  </a:moveTo>
                  <a:cubicBezTo>
                    <a:pt x="49" y="117"/>
                    <a:pt x="48" y="117"/>
                    <a:pt x="48" y="116"/>
                  </a:cubicBezTo>
                  <a:cubicBezTo>
                    <a:pt x="48" y="116"/>
                    <a:pt x="48" y="115"/>
                    <a:pt x="48" y="116"/>
                  </a:cubicBezTo>
                  <a:cubicBezTo>
                    <a:pt x="47" y="116"/>
                    <a:pt x="47" y="116"/>
                    <a:pt x="47" y="116"/>
                  </a:cubicBezTo>
                  <a:cubicBezTo>
                    <a:pt x="47" y="117"/>
                    <a:pt x="48" y="117"/>
                    <a:pt x="48" y="117"/>
                  </a:cubicBezTo>
                  <a:close/>
                  <a:moveTo>
                    <a:pt x="39" y="54"/>
                  </a:moveTo>
                  <a:cubicBezTo>
                    <a:pt x="39" y="53"/>
                    <a:pt x="40" y="53"/>
                    <a:pt x="40" y="52"/>
                  </a:cubicBezTo>
                  <a:cubicBezTo>
                    <a:pt x="40" y="52"/>
                    <a:pt x="40" y="52"/>
                    <a:pt x="40" y="52"/>
                  </a:cubicBezTo>
                  <a:cubicBezTo>
                    <a:pt x="40" y="52"/>
                    <a:pt x="39" y="52"/>
                    <a:pt x="39" y="53"/>
                  </a:cubicBezTo>
                  <a:cubicBezTo>
                    <a:pt x="39" y="53"/>
                    <a:pt x="39" y="54"/>
                    <a:pt x="39" y="54"/>
                  </a:cubicBezTo>
                  <a:close/>
                  <a:moveTo>
                    <a:pt x="82" y="43"/>
                  </a:moveTo>
                  <a:cubicBezTo>
                    <a:pt x="83" y="42"/>
                    <a:pt x="84" y="41"/>
                    <a:pt x="85" y="41"/>
                  </a:cubicBezTo>
                  <a:cubicBezTo>
                    <a:pt x="83" y="41"/>
                    <a:pt x="82" y="42"/>
                    <a:pt x="82" y="43"/>
                  </a:cubicBezTo>
                  <a:close/>
                  <a:moveTo>
                    <a:pt x="19" y="133"/>
                  </a:moveTo>
                  <a:cubicBezTo>
                    <a:pt x="19" y="133"/>
                    <a:pt x="19" y="133"/>
                    <a:pt x="19" y="133"/>
                  </a:cubicBezTo>
                  <a:cubicBezTo>
                    <a:pt x="18" y="134"/>
                    <a:pt x="18" y="135"/>
                    <a:pt x="17" y="136"/>
                  </a:cubicBezTo>
                  <a:cubicBezTo>
                    <a:pt x="19" y="135"/>
                    <a:pt x="18" y="134"/>
                    <a:pt x="19" y="133"/>
                  </a:cubicBezTo>
                  <a:close/>
                  <a:moveTo>
                    <a:pt x="47" y="100"/>
                  </a:moveTo>
                  <a:cubicBezTo>
                    <a:pt x="47" y="99"/>
                    <a:pt x="46" y="98"/>
                    <a:pt x="45" y="98"/>
                  </a:cubicBezTo>
                  <a:cubicBezTo>
                    <a:pt x="45" y="98"/>
                    <a:pt x="46" y="99"/>
                    <a:pt x="47" y="100"/>
                  </a:cubicBezTo>
                  <a:close/>
                  <a:moveTo>
                    <a:pt x="68" y="24"/>
                  </a:moveTo>
                  <a:cubicBezTo>
                    <a:pt x="68" y="25"/>
                    <a:pt x="67" y="25"/>
                    <a:pt x="67" y="25"/>
                  </a:cubicBezTo>
                  <a:cubicBezTo>
                    <a:pt x="67" y="26"/>
                    <a:pt x="68" y="26"/>
                    <a:pt x="68" y="26"/>
                  </a:cubicBezTo>
                  <a:cubicBezTo>
                    <a:pt x="68" y="26"/>
                    <a:pt x="69" y="25"/>
                    <a:pt x="69" y="25"/>
                  </a:cubicBezTo>
                  <a:cubicBezTo>
                    <a:pt x="69" y="25"/>
                    <a:pt x="68" y="25"/>
                    <a:pt x="68" y="24"/>
                  </a:cubicBezTo>
                  <a:close/>
                  <a:moveTo>
                    <a:pt x="23" y="144"/>
                  </a:moveTo>
                  <a:cubicBezTo>
                    <a:pt x="24" y="143"/>
                    <a:pt x="24" y="142"/>
                    <a:pt x="24" y="141"/>
                  </a:cubicBezTo>
                  <a:cubicBezTo>
                    <a:pt x="23" y="141"/>
                    <a:pt x="23" y="141"/>
                    <a:pt x="23" y="141"/>
                  </a:cubicBezTo>
                  <a:cubicBezTo>
                    <a:pt x="23" y="142"/>
                    <a:pt x="23" y="143"/>
                    <a:pt x="23" y="144"/>
                  </a:cubicBezTo>
                  <a:close/>
                  <a:moveTo>
                    <a:pt x="133" y="135"/>
                  </a:moveTo>
                  <a:cubicBezTo>
                    <a:pt x="133" y="135"/>
                    <a:pt x="133" y="135"/>
                    <a:pt x="133" y="135"/>
                  </a:cubicBezTo>
                  <a:cubicBezTo>
                    <a:pt x="133" y="134"/>
                    <a:pt x="134" y="134"/>
                    <a:pt x="135" y="133"/>
                  </a:cubicBezTo>
                  <a:cubicBezTo>
                    <a:pt x="134" y="133"/>
                    <a:pt x="134" y="133"/>
                    <a:pt x="134" y="133"/>
                  </a:cubicBezTo>
                  <a:cubicBezTo>
                    <a:pt x="133" y="134"/>
                    <a:pt x="133" y="134"/>
                    <a:pt x="133" y="135"/>
                  </a:cubicBezTo>
                  <a:close/>
                  <a:moveTo>
                    <a:pt x="109" y="133"/>
                  </a:moveTo>
                  <a:cubicBezTo>
                    <a:pt x="109" y="133"/>
                    <a:pt x="109" y="133"/>
                    <a:pt x="108" y="133"/>
                  </a:cubicBezTo>
                  <a:cubicBezTo>
                    <a:pt x="108" y="134"/>
                    <a:pt x="108" y="135"/>
                    <a:pt x="107" y="135"/>
                  </a:cubicBezTo>
                  <a:cubicBezTo>
                    <a:pt x="107" y="135"/>
                    <a:pt x="107" y="135"/>
                    <a:pt x="107" y="135"/>
                  </a:cubicBezTo>
                  <a:cubicBezTo>
                    <a:pt x="108" y="135"/>
                    <a:pt x="109" y="134"/>
                    <a:pt x="109" y="133"/>
                  </a:cubicBezTo>
                  <a:close/>
                  <a:moveTo>
                    <a:pt x="47" y="149"/>
                  </a:moveTo>
                  <a:cubicBezTo>
                    <a:pt x="46" y="148"/>
                    <a:pt x="46" y="148"/>
                    <a:pt x="45" y="149"/>
                  </a:cubicBezTo>
                  <a:cubicBezTo>
                    <a:pt x="45" y="149"/>
                    <a:pt x="45" y="149"/>
                    <a:pt x="45" y="149"/>
                  </a:cubicBezTo>
                  <a:cubicBezTo>
                    <a:pt x="44" y="150"/>
                    <a:pt x="44" y="150"/>
                    <a:pt x="44" y="150"/>
                  </a:cubicBezTo>
                  <a:cubicBezTo>
                    <a:pt x="44" y="150"/>
                    <a:pt x="44" y="150"/>
                    <a:pt x="44" y="150"/>
                  </a:cubicBezTo>
                  <a:cubicBezTo>
                    <a:pt x="45" y="150"/>
                    <a:pt x="46" y="149"/>
                    <a:pt x="47" y="149"/>
                  </a:cubicBezTo>
                  <a:close/>
                  <a:moveTo>
                    <a:pt x="104" y="43"/>
                  </a:moveTo>
                  <a:cubicBezTo>
                    <a:pt x="104" y="42"/>
                    <a:pt x="103" y="42"/>
                    <a:pt x="103" y="42"/>
                  </a:cubicBezTo>
                  <a:cubicBezTo>
                    <a:pt x="103" y="42"/>
                    <a:pt x="103" y="43"/>
                    <a:pt x="103" y="43"/>
                  </a:cubicBezTo>
                  <a:cubicBezTo>
                    <a:pt x="103" y="43"/>
                    <a:pt x="103" y="43"/>
                    <a:pt x="104" y="44"/>
                  </a:cubicBezTo>
                  <a:cubicBezTo>
                    <a:pt x="104" y="43"/>
                    <a:pt x="104" y="43"/>
                    <a:pt x="104" y="43"/>
                  </a:cubicBezTo>
                  <a:close/>
                  <a:moveTo>
                    <a:pt x="122" y="196"/>
                  </a:moveTo>
                  <a:cubicBezTo>
                    <a:pt x="122" y="196"/>
                    <a:pt x="121" y="196"/>
                    <a:pt x="121" y="197"/>
                  </a:cubicBezTo>
                  <a:cubicBezTo>
                    <a:pt x="121" y="197"/>
                    <a:pt x="121" y="198"/>
                    <a:pt x="121" y="199"/>
                  </a:cubicBezTo>
                  <a:cubicBezTo>
                    <a:pt x="122" y="198"/>
                    <a:pt x="122" y="198"/>
                    <a:pt x="122" y="196"/>
                  </a:cubicBezTo>
                  <a:close/>
                  <a:moveTo>
                    <a:pt x="113" y="212"/>
                  </a:moveTo>
                  <a:cubicBezTo>
                    <a:pt x="113" y="213"/>
                    <a:pt x="113" y="213"/>
                    <a:pt x="113" y="214"/>
                  </a:cubicBezTo>
                  <a:cubicBezTo>
                    <a:pt x="113" y="214"/>
                    <a:pt x="114" y="214"/>
                    <a:pt x="113" y="214"/>
                  </a:cubicBezTo>
                  <a:cubicBezTo>
                    <a:pt x="113" y="213"/>
                    <a:pt x="114" y="213"/>
                    <a:pt x="113" y="212"/>
                  </a:cubicBezTo>
                  <a:close/>
                  <a:moveTo>
                    <a:pt x="111" y="54"/>
                  </a:moveTo>
                  <a:cubicBezTo>
                    <a:pt x="111" y="54"/>
                    <a:pt x="111" y="54"/>
                    <a:pt x="111" y="54"/>
                  </a:cubicBezTo>
                  <a:cubicBezTo>
                    <a:pt x="111" y="55"/>
                    <a:pt x="110" y="56"/>
                    <a:pt x="110" y="57"/>
                  </a:cubicBezTo>
                  <a:cubicBezTo>
                    <a:pt x="110" y="57"/>
                    <a:pt x="110" y="57"/>
                    <a:pt x="110" y="57"/>
                  </a:cubicBezTo>
                  <a:cubicBezTo>
                    <a:pt x="110" y="57"/>
                    <a:pt x="110" y="57"/>
                    <a:pt x="110" y="57"/>
                  </a:cubicBezTo>
                  <a:cubicBezTo>
                    <a:pt x="111" y="56"/>
                    <a:pt x="111" y="55"/>
                    <a:pt x="111" y="54"/>
                  </a:cubicBezTo>
                  <a:close/>
                  <a:moveTo>
                    <a:pt x="98" y="74"/>
                  </a:moveTo>
                  <a:cubicBezTo>
                    <a:pt x="99" y="74"/>
                    <a:pt x="99" y="74"/>
                    <a:pt x="100" y="73"/>
                  </a:cubicBezTo>
                  <a:cubicBezTo>
                    <a:pt x="99" y="73"/>
                    <a:pt x="99" y="73"/>
                    <a:pt x="98" y="73"/>
                  </a:cubicBezTo>
                  <a:cubicBezTo>
                    <a:pt x="98" y="73"/>
                    <a:pt x="98" y="73"/>
                    <a:pt x="98" y="74"/>
                  </a:cubicBezTo>
                  <a:close/>
                  <a:moveTo>
                    <a:pt x="55" y="49"/>
                  </a:moveTo>
                  <a:cubicBezTo>
                    <a:pt x="56" y="49"/>
                    <a:pt x="57" y="48"/>
                    <a:pt x="58" y="48"/>
                  </a:cubicBezTo>
                  <a:cubicBezTo>
                    <a:pt x="57" y="48"/>
                    <a:pt x="56" y="48"/>
                    <a:pt x="55" y="49"/>
                  </a:cubicBezTo>
                  <a:close/>
                  <a:moveTo>
                    <a:pt x="76" y="21"/>
                  </a:moveTo>
                  <a:cubicBezTo>
                    <a:pt x="78" y="21"/>
                    <a:pt x="78" y="21"/>
                    <a:pt x="78" y="20"/>
                  </a:cubicBezTo>
                  <a:cubicBezTo>
                    <a:pt x="77" y="20"/>
                    <a:pt x="77" y="21"/>
                    <a:pt x="76" y="21"/>
                  </a:cubicBezTo>
                  <a:close/>
                  <a:moveTo>
                    <a:pt x="18" y="97"/>
                  </a:moveTo>
                  <a:cubicBezTo>
                    <a:pt x="20" y="96"/>
                    <a:pt x="20" y="96"/>
                    <a:pt x="20" y="95"/>
                  </a:cubicBezTo>
                  <a:cubicBezTo>
                    <a:pt x="19" y="96"/>
                    <a:pt x="19" y="96"/>
                    <a:pt x="18" y="97"/>
                  </a:cubicBezTo>
                  <a:close/>
                  <a:moveTo>
                    <a:pt x="23" y="132"/>
                  </a:moveTo>
                  <a:cubicBezTo>
                    <a:pt x="23" y="133"/>
                    <a:pt x="23" y="133"/>
                    <a:pt x="23" y="134"/>
                  </a:cubicBezTo>
                  <a:cubicBezTo>
                    <a:pt x="24" y="133"/>
                    <a:pt x="24" y="133"/>
                    <a:pt x="24" y="133"/>
                  </a:cubicBezTo>
                  <a:cubicBezTo>
                    <a:pt x="24" y="133"/>
                    <a:pt x="24" y="133"/>
                    <a:pt x="24" y="132"/>
                  </a:cubicBezTo>
                  <a:cubicBezTo>
                    <a:pt x="24" y="132"/>
                    <a:pt x="24" y="132"/>
                    <a:pt x="23" y="132"/>
                  </a:cubicBezTo>
                  <a:close/>
                  <a:moveTo>
                    <a:pt x="125" y="131"/>
                  </a:moveTo>
                  <a:cubicBezTo>
                    <a:pt x="127" y="132"/>
                    <a:pt x="127" y="132"/>
                    <a:pt x="128" y="131"/>
                  </a:cubicBezTo>
                  <a:cubicBezTo>
                    <a:pt x="127" y="131"/>
                    <a:pt x="126" y="131"/>
                    <a:pt x="125" y="131"/>
                  </a:cubicBezTo>
                  <a:close/>
                  <a:moveTo>
                    <a:pt x="81" y="11"/>
                  </a:moveTo>
                  <a:cubicBezTo>
                    <a:pt x="80" y="11"/>
                    <a:pt x="79" y="10"/>
                    <a:pt x="78" y="12"/>
                  </a:cubicBezTo>
                  <a:cubicBezTo>
                    <a:pt x="79" y="11"/>
                    <a:pt x="80" y="11"/>
                    <a:pt x="81" y="11"/>
                  </a:cubicBezTo>
                  <a:close/>
                  <a:moveTo>
                    <a:pt x="47" y="128"/>
                  </a:moveTo>
                  <a:cubicBezTo>
                    <a:pt x="47" y="128"/>
                    <a:pt x="47" y="128"/>
                    <a:pt x="48" y="128"/>
                  </a:cubicBezTo>
                  <a:cubicBezTo>
                    <a:pt x="48" y="127"/>
                    <a:pt x="49" y="127"/>
                    <a:pt x="49" y="127"/>
                  </a:cubicBezTo>
                  <a:cubicBezTo>
                    <a:pt x="50" y="126"/>
                    <a:pt x="50" y="126"/>
                    <a:pt x="50" y="126"/>
                  </a:cubicBezTo>
                  <a:cubicBezTo>
                    <a:pt x="49" y="126"/>
                    <a:pt x="48" y="127"/>
                    <a:pt x="47" y="128"/>
                  </a:cubicBezTo>
                  <a:close/>
                  <a:moveTo>
                    <a:pt x="34" y="41"/>
                  </a:moveTo>
                  <a:cubicBezTo>
                    <a:pt x="33" y="42"/>
                    <a:pt x="32" y="44"/>
                    <a:pt x="32" y="45"/>
                  </a:cubicBezTo>
                  <a:cubicBezTo>
                    <a:pt x="33" y="44"/>
                    <a:pt x="34" y="43"/>
                    <a:pt x="34" y="41"/>
                  </a:cubicBezTo>
                  <a:close/>
                  <a:moveTo>
                    <a:pt x="31" y="142"/>
                  </a:moveTo>
                  <a:cubicBezTo>
                    <a:pt x="31" y="143"/>
                    <a:pt x="32" y="143"/>
                    <a:pt x="32" y="143"/>
                  </a:cubicBezTo>
                  <a:cubicBezTo>
                    <a:pt x="33" y="143"/>
                    <a:pt x="33" y="143"/>
                    <a:pt x="32" y="142"/>
                  </a:cubicBezTo>
                  <a:cubicBezTo>
                    <a:pt x="32" y="142"/>
                    <a:pt x="32" y="142"/>
                    <a:pt x="31" y="142"/>
                  </a:cubicBezTo>
                  <a:close/>
                  <a:moveTo>
                    <a:pt x="108" y="216"/>
                  </a:moveTo>
                  <a:cubicBezTo>
                    <a:pt x="109" y="215"/>
                    <a:pt x="109" y="215"/>
                    <a:pt x="109" y="214"/>
                  </a:cubicBezTo>
                  <a:cubicBezTo>
                    <a:pt x="108" y="215"/>
                    <a:pt x="108" y="215"/>
                    <a:pt x="108" y="216"/>
                  </a:cubicBezTo>
                  <a:close/>
                  <a:moveTo>
                    <a:pt x="48" y="45"/>
                  </a:moveTo>
                  <a:cubicBezTo>
                    <a:pt x="48" y="46"/>
                    <a:pt x="47" y="47"/>
                    <a:pt x="47" y="48"/>
                  </a:cubicBezTo>
                  <a:cubicBezTo>
                    <a:pt x="48" y="47"/>
                    <a:pt x="48" y="46"/>
                    <a:pt x="48" y="45"/>
                  </a:cubicBezTo>
                  <a:close/>
                  <a:moveTo>
                    <a:pt x="14" y="141"/>
                  </a:moveTo>
                  <a:cubicBezTo>
                    <a:pt x="14" y="141"/>
                    <a:pt x="14" y="141"/>
                    <a:pt x="13" y="141"/>
                  </a:cubicBezTo>
                  <a:cubicBezTo>
                    <a:pt x="13" y="141"/>
                    <a:pt x="13" y="142"/>
                    <a:pt x="12" y="143"/>
                  </a:cubicBezTo>
                  <a:cubicBezTo>
                    <a:pt x="13" y="143"/>
                    <a:pt x="13" y="143"/>
                    <a:pt x="13" y="143"/>
                  </a:cubicBezTo>
                  <a:cubicBezTo>
                    <a:pt x="13" y="142"/>
                    <a:pt x="13" y="142"/>
                    <a:pt x="14" y="141"/>
                  </a:cubicBezTo>
                  <a:close/>
                  <a:moveTo>
                    <a:pt x="4" y="140"/>
                  </a:moveTo>
                  <a:cubicBezTo>
                    <a:pt x="4" y="141"/>
                    <a:pt x="4" y="142"/>
                    <a:pt x="5" y="144"/>
                  </a:cubicBezTo>
                  <a:cubicBezTo>
                    <a:pt x="5" y="142"/>
                    <a:pt x="4" y="141"/>
                    <a:pt x="4" y="140"/>
                  </a:cubicBezTo>
                  <a:close/>
                  <a:moveTo>
                    <a:pt x="170" y="154"/>
                  </a:moveTo>
                  <a:cubicBezTo>
                    <a:pt x="169" y="154"/>
                    <a:pt x="169" y="154"/>
                    <a:pt x="168" y="154"/>
                  </a:cubicBezTo>
                  <a:cubicBezTo>
                    <a:pt x="168" y="154"/>
                    <a:pt x="168" y="154"/>
                    <a:pt x="168" y="154"/>
                  </a:cubicBezTo>
                  <a:cubicBezTo>
                    <a:pt x="169" y="155"/>
                    <a:pt x="169" y="155"/>
                    <a:pt x="170" y="154"/>
                  </a:cubicBezTo>
                  <a:close/>
                  <a:moveTo>
                    <a:pt x="153" y="148"/>
                  </a:moveTo>
                  <a:cubicBezTo>
                    <a:pt x="153" y="148"/>
                    <a:pt x="152" y="149"/>
                    <a:pt x="153" y="149"/>
                  </a:cubicBezTo>
                  <a:cubicBezTo>
                    <a:pt x="153" y="149"/>
                    <a:pt x="153" y="149"/>
                    <a:pt x="154" y="149"/>
                  </a:cubicBezTo>
                  <a:cubicBezTo>
                    <a:pt x="154" y="148"/>
                    <a:pt x="153" y="148"/>
                    <a:pt x="153" y="148"/>
                  </a:cubicBezTo>
                  <a:close/>
                  <a:moveTo>
                    <a:pt x="110" y="176"/>
                  </a:moveTo>
                  <a:cubicBezTo>
                    <a:pt x="110" y="176"/>
                    <a:pt x="110" y="176"/>
                    <a:pt x="110" y="176"/>
                  </a:cubicBezTo>
                  <a:cubicBezTo>
                    <a:pt x="110" y="176"/>
                    <a:pt x="109" y="177"/>
                    <a:pt x="108" y="177"/>
                  </a:cubicBezTo>
                  <a:cubicBezTo>
                    <a:pt x="108" y="177"/>
                    <a:pt x="108" y="177"/>
                    <a:pt x="108" y="177"/>
                  </a:cubicBezTo>
                  <a:cubicBezTo>
                    <a:pt x="109" y="177"/>
                    <a:pt x="110" y="177"/>
                    <a:pt x="110" y="176"/>
                  </a:cubicBezTo>
                  <a:close/>
                  <a:moveTo>
                    <a:pt x="79" y="43"/>
                  </a:moveTo>
                  <a:cubicBezTo>
                    <a:pt x="79" y="44"/>
                    <a:pt x="78" y="44"/>
                    <a:pt x="78" y="45"/>
                  </a:cubicBezTo>
                  <a:cubicBezTo>
                    <a:pt x="79" y="44"/>
                    <a:pt x="79" y="44"/>
                    <a:pt x="79" y="43"/>
                  </a:cubicBezTo>
                  <a:close/>
                  <a:moveTo>
                    <a:pt x="115" y="172"/>
                  </a:moveTo>
                  <a:cubicBezTo>
                    <a:pt x="115" y="172"/>
                    <a:pt x="116" y="172"/>
                    <a:pt x="116" y="171"/>
                  </a:cubicBezTo>
                  <a:cubicBezTo>
                    <a:pt x="115" y="171"/>
                    <a:pt x="115" y="171"/>
                    <a:pt x="114" y="171"/>
                  </a:cubicBezTo>
                  <a:cubicBezTo>
                    <a:pt x="114" y="172"/>
                    <a:pt x="114" y="172"/>
                    <a:pt x="115" y="172"/>
                  </a:cubicBezTo>
                  <a:close/>
                  <a:moveTo>
                    <a:pt x="36" y="86"/>
                  </a:moveTo>
                  <a:cubicBezTo>
                    <a:pt x="36" y="85"/>
                    <a:pt x="35" y="84"/>
                    <a:pt x="35" y="83"/>
                  </a:cubicBezTo>
                  <a:cubicBezTo>
                    <a:pt x="35" y="84"/>
                    <a:pt x="35" y="85"/>
                    <a:pt x="36" y="86"/>
                  </a:cubicBezTo>
                  <a:close/>
                  <a:moveTo>
                    <a:pt x="47" y="93"/>
                  </a:moveTo>
                  <a:cubicBezTo>
                    <a:pt x="47" y="93"/>
                    <a:pt x="47" y="93"/>
                    <a:pt x="47" y="93"/>
                  </a:cubicBezTo>
                  <a:cubicBezTo>
                    <a:pt x="46" y="92"/>
                    <a:pt x="45" y="91"/>
                    <a:pt x="45" y="91"/>
                  </a:cubicBezTo>
                  <a:cubicBezTo>
                    <a:pt x="45" y="91"/>
                    <a:pt x="44" y="91"/>
                    <a:pt x="44" y="91"/>
                  </a:cubicBezTo>
                  <a:cubicBezTo>
                    <a:pt x="45" y="92"/>
                    <a:pt x="46" y="92"/>
                    <a:pt x="47" y="93"/>
                  </a:cubicBezTo>
                  <a:close/>
                  <a:moveTo>
                    <a:pt x="66" y="38"/>
                  </a:moveTo>
                  <a:cubicBezTo>
                    <a:pt x="67" y="37"/>
                    <a:pt x="68" y="37"/>
                    <a:pt x="69" y="36"/>
                  </a:cubicBezTo>
                  <a:cubicBezTo>
                    <a:pt x="67" y="36"/>
                    <a:pt x="67" y="36"/>
                    <a:pt x="66" y="38"/>
                  </a:cubicBezTo>
                  <a:close/>
                  <a:moveTo>
                    <a:pt x="39" y="129"/>
                  </a:moveTo>
                  <a:cubicBezTo>
                    <a:pt x="39" y="129"/>
                    <a:pt x="39" y="129"/>
                    <a:pt x="40" y="129"/>
                  </a:cubicBezTo>
                  <a:cubicBezTo>
                    <a:pt x="40" y="129"/>
                    <a:pt x="41" y="128"/>
                    <a:pt x="41" y="128"/>
                  </a:cubicBezTo>
                  <a:cubicBezTo>
                    <a:pt x="41" y="128"/>
                    <a:pt x="41" y="128"/>
                    <a:pt x="41" y="127"/>
                  </a:cubicBezTo>
                  <a:cubicBezTo>
                    <a:pt x="40" y="128"/>
                    <a:pt x="40" y="128"/>
                    <a:pt x="39" y="129"/>
                  </a:cubicBezTo>
                  <a:close/>
                  <a:moveTo>
                    <a:pt x="17" y="140"/>
                  </a:moveTo>
                  <a:cubicBezTo>
                    <a:pt x="16" y="141"/>
                    <a:pt x="16" y="141"/>
                    <a:pt x="17" y="142"/>
                  </a:cubicBezTo>
                  <a:cubicBezTo>
                    <a:pt x="17" y="142"/>
                    <a:pt x="17" y="141"/>
                    <a:pt x="17" y="140"/>
                  </a:cubicBezTo>
                  <a:close/>
                  <a:moveTo>
                    <a:pt x="137" y="150"/>
                  </a:moveTo>
                  <a:cubicBezTo>
                    <a:pt x="137" y="150"/>
                    <a:pt x="137" y="150"/>
                    <a:pt x="137" y="150"/>
                  </a:cubicBezTo>
                  <a:cubicBezTo>
                    <a:pt x="137" y="150"/>
                    <a:pt x="137" y="150"/>
                    <a:pt x="136" y="149"/>
                  </a:cubicBezTo>
                  <a:cubicBezTo>
                    <a:pt x="136" y="150"/>
                    <a:pt x="136" y="150"/>
                    <a:pt x="136" y="150"/>
                  </a:cubicBezTo>
                  <a:cubicBezTo>
                    <a:pt x="136" y="150"/>
                    <a:pt x="137" y="150"/>
                    <a:pt x="137" y="150"/>
                  </a:cubicBezTo>
                  <a:close/>
                  <a:moveTo>
                    <a:pt x="22" y="129"/>
                  </a:moveTo>
                  <a:cubicBezTo>
                    <a:pt x="23" y="128"/>
                    <a:pt x="23" y="127"/>
                    <a:pt x="23" y="127"/>
                  </a:cubicBezTo>
                  <a:cubicBezTo>
                    <a:pt x="22" y="127"/>
                    <a:pt x="22" y="127"/>
                    <a:pt x="22" y="129"/>
                  </a:cubicBezTo>
                  <a:close/>
                  <a:moveTo>
                    <a:pt x="40" y="105"/>
                  </a:moveTo>
                  <a:cubicBezTo>
                    <a:pt x="39" y="106"/>
                    <a:pt x="39" y="107"/>
                    <a:pt x="40" y="107"/>
                  </a:cubicBezTo>
                  <a:cubicBezTo>
                    <a:pt x="40" y="107"/>
                    <a:pt x="40" y="106"/>
                    <a:pt x="40" y="105"/>
                  </a:cubicBezTo>
                  <a:close/>
                  <a:moveTo>
                    <a:pt x="74" y="24"/>
                  </a:moveTo>
                  <a:cubicBezTo>
                    <a:pt x="74" y="24"/>
                    <a:pt x="75" y="24"/>
                    <a:pt x="76" y="24"/>
                  </a:cubicBezTo>
                  <a:cubicBezTo>
                    <a:pt x="76" y="24"/>
                    <a:pt x="76" y="24"/>
                    <a:pt x="76" y="23"/>
                  </a:cubicBezTo>
                  <a:cubicBezTo>
                    <a:pt x="75" y="24"/>
                    <a:pt x="74" y="23"/>
                    <a:pt x="74" y="24"/>
                  </a:cubicBezTo>
                  <a:close/>
                  <a:moveTo>
                    <a:pt x="155" y="151"/>
                  </a:moveTo>
                  <a:cubicBezTo>
                    <a:pt x="155" y="151"/>
                    <a:pt x="156" y="152"/>
                    <a:pt x="157" y="152"/>
                  </a:cubicBezTo>
                  <a:cubicBezTo>
                    <a:pt x="156" y="150"/>
                    <a:pt x="156" y="150"/>
                    <a:pt x="155" y="151"/>
                  </a:cubicBezTo>
                  <a:close/>
                  <a:moveTo>
                    <a:pt x="46" y="39"/>
                  </a:moveTo>
                  <a:cubicBezTo>
                    <a:pt x="46" y="39"/>
                    <a:pt x="46" y="40"/>
                    <a:pt x="46" y="40"/>
                  </a:cubicBezTo>
                  <a:cubicBezTo>
                    <a:pt x="47" y="40"/>
                    <a:pt x="48" y="39"/>
                    <a:pt x="48" y="38"/>
                  </a:cubicBezTo>
                  <a:cubicBezTo>
                    <a:pt x="47" y="39"/>
                    <a:pt x="47" y="39"/>
                    <a:pt x="46" y="39"/>
                  </a:cubicBezTo>
                  <a:close/>
                  <a:moveTo>
                    <a:pt x="109" y="204"/>
                  </a:moveTo>
                  <a:cubicBezTo>
                    <a:pt x="109" y="203"/>
                    <a:pt x="109" y="203"/>
                    <a:pt x="109" y="203"/>
                  </a:cubicBezTo>
                  <a:cubicBezTo>
                    <a:pt x="108" y="203"/>
                    <a:pt x="108" y="203"/>
                    <a:pt x="108" y="204"/>
                  </a:cubicBezTo>
                  <a:cubicBezTo>
                    <a:pt x="108" y="204"/>
                    <a:pt x="108" y="204"/>
                    <a:pt x="109" y="204"/>
                  </a:cubicBezTo>
                  <a:close/>
                  <a:moveTo>
                    <a:pt x="88" y="128"/>
                  </a:moveTo>
                  <a:cubicBezTo>
                    <a:pt x="88" y="128"/>
                    <a:pt x="88" y="128"/>
                    <a:pt x="88" y="128"/>
                  </a:cubicBezTo>
                  <a:cubicBezTo>
                    <a:pt x="89" y="128"/>
                    <a:pt x="89" y="127"/>
                    <a:pt x="90" y="126"/>
                  </a:cubicBezTo>
                  <a:cubicBezTo>
                    <a:pt x="89" y="127"/>
                    <a:pt x="88" y="127"/>
                    <a:pt x="88" y="128"/>
                  </a:cubicBezTo>
                  <a:close/>
                  <a:moveTo>
                    <a:pt x="105" y="191"/>
                  </a:moveTo>
                  <a:cubicBezTo>
                    <a:pt x="106" y="192"/>
                    <a:pt x="106" y="192"/>
                    <a:pt x="106" y="191"/>
                  </a:cubicBezTo>
                  <a:cubicBezTo>
                    <a:pt x="106" y="191"/>
                    <a:pt x="105" y="191"/>
                    <a:pt x="105" y="191"/>
                  </a:cubicBezTo>
                  <a:close/>
                  <a:moveTo>
                    <a:pt x="109" y="191"/>
                  </a:moveTo>
                  <a:cubicBezTo>
                    <a:pt x="110" y="191"/>
                    <a:pt x="110" y="190"/>
                    <a:pt x="109" y="189"/>
                  </a:cubicBezTo>
                  <a:cubicBezTo>
                    <a:pt x="109" y="190"/>
                    <a:pt x="109" y="190"/>
                    <a:pt x="109" y="191"/>
                  </a:cubicBezTo>
                  <a:close/>
                  <a:moveTo>
                    <a:pt x="148" y="144"/>
                  </a:moveTo>
                  <a:cubicBezTo>
                    <a:pt x="149" y="144"/>
                    <a:pt x="149" y="144"/>
                    <a:pt x="150" y="143"/>
                  </a:cubicBezTo>
                  <a:cubicBezTo>
                    <a:pt x="149" y="144"/>
                    <a:pt x="148" y="143"/>
                    <a:pt x="148" y="144"/>
                  </a:cubicBezTo>
                  <a:close/>
                  <a:moveTo>
                    <a:pt x="114" y="219"/>
                  </a:moveTo>
                  <a:cubicBezTo>
                    <a:pt x="113" y="219"/>
                    <a:pt x="113" y="219"/>
                    <a:pt x="113" y="220"/>
                  </a:cubicBezTo>
                  <a:cubicBezTo>
                    <a:pt x="114" y="220"/>
                    <a:pt x="114" y="219"/>
                    <a:pt x="114" y="219"/>
                  </a:cubicBezTo>
                  <a:close/>
                  <a:moveTo>
                    <a:pt x="19" y="146"/>
                  </a:moveTo>
                  <a:cubicBezTo>
                    <a:pt x="18" y="145"/>
                    <a:pt x="18" y="145"/>
                    <a:pt x="18" y="145"/>
                  </a:cubicBezTo>
                  <a:cubicBezTo>
                    <a:pt x="18" y="145"/>
                    <a:pt x="18" y="145"/>
                    <a:pt x="18" y="145"/>
                  </a:cubicBezTo>
                  <a:cubicBezTo>
                    <a:pt x="18" y="145"/>
                    <a:pt x="18" y="145"/>
                    <a:pt x="18" y="146"/>
                  </a:cubicBezTo>
                  <a:cubicBezTo>
                    <a:pt x="18" y="146"/>
                    <a:pt x="18" y="146"/>
                    <a:pt x="19" y="146"/>
                  </a:cubicBezTo>
                  <a:close/>
                  <a:moveTo>
                    <a:pt x="109" y="219"/>
                  </a:moveTo>
                  <a:cubicBezTo>
                    <a:pt x="110" y="218"/>
                    <a:pt x="110" y="218"/>
                    <a:pt x="109" y="218"/>
                  </a:cubicBezTo>
                  <a:cubicBezTo>
                    <a:pt x="109" y="218"/>
                    <a:pt x="109" y="218"/>
                    <a:pt x="109" y="218"/>
                  </a:cubicBezTo>
                  <a:cubicBezTo>
                    <a:pt x="109" y="218"/>
                    <a:pt x="109" y="219"/>
                    <a:pt x="109" y="219"/>
                  </a:cubicBezTo>
                  <a:close/>
                  <a:moveTo>
                    <a:pt x="87" y="28"/>
                  </a:moveTo>
                  <a:cubicBezTo>
                    <a:pt x="86" y="28"/>
                    <a:pt x="86" y="29"/>
                    <a:pt x="85" y="29"/>
                  </a:cubicBezTo>
                  <a:cubicBezTo>
                    <a:pt x="86" y="29"/>
                    <a:pt x="86" y="29"/>
                    <a:pt x="87" y="28"/>
                  </a:cubicBezTo>
                  <a:close/>
                  <a:moveTo>
                    <a:pt x="52" y="43"/>
                  </a:moveTo>
                  <a:cubicBezTo>
                    <a:pt x="52" y="43"/>
                    <a:pt x="53" y="42"/>
                    <a:pt x="53" y="42"/>
                  </a:cubicBezTo>
                  <a:cubicBezTo>
                    <a:pt x="52" y="42"/>
                    <a:pt x="52" y="42"/>
                    <a:pt x="52" y="43"/>
                  </a:cubicBezTo>
                  <a:close/>
                  <a:moveTo>
                    <a:pt x="175" y="155"/>
                  </a:moveTo>
                  <a:cubicBezTo>
                    <a:pt x="175" y="155"/>
                    <a:pt x="175" y="155"/>
                    <a:pt x="176" y="155"/>
                  </a:cubicBezTo>
                  <a:cubicBezTo>
                    <a:pt x="176" y="155"/>
                    <a:pt x="176" y="155"/>
                    <a:pt x="176" y="154"/>
                  </a:cubicBezTo>
                  <a:cubicBezTo>
                    <a:pt x="175" y="154"/>
                    <a:pt x="175" y="154"/>
                    <a:pt x="175" y="155"/>
                  </a:cubicBezTo>
                  <a:close/>
                  <a:moveTo>
                    <a:pt x="17" y="107"/>
                  </a:moveTo>
                  <a:cubicBezTo>
                    <a:pt x="18" y="107"/>
                    <a:pt x="18" y="106"/>
                    <a:pt x="18" y="106"/>
                  </a:cubicBezTo>
                  <a:cubicBezTo>
                    <a:pt x="17" y="106"/>
                    <a:pt x="17" y="107"/>
                    <a:pt x="17" y="107"/>
                  </a:cubicBezTo>
                  <a:close/>
                  <a:moveTo>
                    <a:pt x="131" y="132"/>
                  </a:moveTo>
                  <a:cubicBezTo>
                    <a:pt x="131" y="132"/>
                    <a:pt x="130" y="132"/>
                    <a:pt x="130" y="133"/>
                  </a:cubicBezTo>
                  <a:cubicBezTo>
                    <a:pt x="131" y="133"/>
                    <a:pt x="131" y="133"/>
                    <a:pt x="131" y="132"/>
                  </a:cubicBezTo>
                  <a:close/>
                  <a:moveTo>
                    <a:pt x="96" y="6"/>
                  </a:moveTo>
                  <a:cubicBezTo>
                    <a:pt x="96" y="6"/>
                    <a:pt x="96" y="6"/>
                    <a:pt x="96" y="6"/>
                  </a:cubicBezTo>
                  <a:cubicBezTo>
                    <a:pt x="96" y="6"/>
                    <a:pt x="95" y="6"/>
                    <a:pt x="95" y="6"/>
                  </a:cubicBezTo>
                  <a:cubicBezTo>
                    <a:pt x="95" y="6"/>
                    <a:pt x="95" y="6"/>
                    <a:pt x="95" y="6"/>
                  </a:cubicBezTo>
                  <a:cubicBezTo>
                    <a:pt x="95" y="6"/>
                    <a:pt x="96" y="7"/>
                    <a:pt x="96" y="6"/>
                  </a:cubicBezTo>
                  <a:close/>
                  <a:moveTo>
                    <a:pt x="113" y="188"/>
                  </a:moveTo>
                  <a:cubicBezTo>
                    <a:pt x="113" y="189"/>
                    <a:pt x="113" y="189"/>
                    <a:pt x="113" y="190"/>
                  </a:cubicBezTo>
                  <a:cubicBezTo>
                    <a:pt x="113" y="189"/>
                    <a:pt x="113" y="189"/>
                    <a:pt x="113" y="188"/>
                  </a:cubicBezTo>
                  <a:close/>
                  <a:moveTo>
                    <a:pt x="66" y="126"/>
                  </a:moveTo>
                  <a:cubicBezTo>
                    <a:pt x="67" y="126"/>
                    <a:pt x="67" y="125"/>
                    <a:pt x="68" y="125"/>
                  </a:cubicBezTo>
                  <a:cubicBezTo>
                    <a:pt x="67" y="125"/>
                    <a:pt x="66" y="126"/>
                    <a:pt x="66" y="126"/>
                  </a:cubicBezTo>
                  <a:close/>
                  <a:moveTo>
                    <a:pt x="98" y="10"/>
                  </a:moveTo>
                  <a:cubicBezTo>
                    <a:pt x="98" y="10"/>
                    <a:pt x="98" y="10"/>
                    <a:pt x="98" y="10"/>
                  </a:cubicBezTo>
                  <a:cubicBezTo>
                    <a:pt x="98" y="10"/>
                    <a:pt x="97" y="10"/>
                    <a:pt x="97" y="9"/>
                  </a:cubicBezTo>
                  <a:cubicBezTo>
                    <a:pt x="97" y="10"/>
                    <a:pt x="97" y="10"/>
                    <a:pt x="97" y="10"/>
                  </a:cubicBezTo>
                  <a:cubicBezTo>
                    <a:pt x="97" y="10"/>
                    <a:pt x="97" y="10"/>
                    <a:pt x="98" y="10"/>
                  </a:cubicBezTo>
                  <a:close/>
                  <a:moveTo>
                    <a:pt x="72" y="19"/>
                  </a:moveTo>
                  <a:cubicBezTo>
                    <a:pt x="73" y="19"/>
                    <a:pt x="73" y="19"/>
                    <a:pt x="74" y="19"/>
                  </a:cubicBezTo>
                  <a:cubicBezTo>
                    <a:pt x="73" y="18"/>
                    <a:pt x="73" y="18"/>
                    <a:pt x="72" y="19"/>
                  </a:cubicBezTo>
                  <a:close/>
                  <a:moveTo>
                    <a:pt x="43" y="60"/>
                  </a:moveTo>
                  <a:cubicBezTo>
                    <a:pt x="42" y="59"/>
                    <a:pt x="42" y="59"/>
                    <a:pt x="41" y="59"/>
                  </a:cubicBezTo>
                  <a:cubicBezTo>
                    <a:pt x="42" y="60"/>
                    <a:pt x="42" y="60"/>
                    <a:pt x="43" y="60"/>
                  </a:cubicBezTo>
                  <a:close/>
                  <a:moveTo>
                    <a:pt x="100" y="70"/>
                  </a:moveTo>
                  <a:cubicBezTo>
                    <a:pt x="100" y="70"/>
                    <a:pt x="100" y="70"/>
                    <a:pt x="100" y="70"/>
                  </a:cubicBezTo>
                  <a:cubicBezTo>
                    <a:pt x="100" y="71"/>
                    <a:pt x="101" y="71"/>
                    <a:pt x="102" y="71"/>
                  </a:cubicBezTo>
                  <a:cubicBezTo>
                    <a:pt x="102" y="71"/>
                    <a:pt x="102" y="71"/>
                    <a:pt x="102" y="71"/>
                  </a:cubicBezTo>
                  <a:cubicBezTo>
                    <a:pt x="101" y="70"/>
                    <a:pt x="100" y="70"/>
                    <a:pt x="100" y="70"/>
                  </a:cubicBezTo>
                  <a:close/>
                  <a:moveTo>
                    <a:pt x="76" y="9"/>
                  </a:moveTo>
                  <a:cubicBezTo>
                    <a:pt x="76" y="9"/>
                    <a:pt x="76" y="9"/>
                    <a:pt x="76" y="9"/>
                  </a:cubicBezTo>
                  <a:cubicBezTo>
                    <a:pt x="76" y="9"/>
                    <a:pt x="77" y="9"/>
                    <a:pt x="77" y="8"/>
                  </a:cubicBezTo>
                  <a:cubicBezTo>
                    <a:pt x="77" y="9"/>
                    <a:pt x="76" y="9"/>
                    <a:pt x="76" y="9"/>
                  </a:cubicBezTo>
                  <a:close/>
                  <a:moveTo>
                    <a:pt x="96" y="13"/>
                  </a:moveTo>
                  <a:cubicBezTo>
                    <a:pt x="96" y="13"/>
                    <a:pt x="96" y="13"/>
                    <a:pt x="96" y="13"/>
                  </a:cubicBezTo>
                  <a:cubicBezTo>
                    <a:pt x="96" y="14"/>
                    <a:pt x="96" y="14"/>
                    <a:pt x="97" y="14"/>
                  </a:cubicBezTo>
                  <a:cubicBezTo>
                    <a:pt x="97" y="14"/>
                    <a:pt x="97" y="14"/>
                    <a:pt x="97" y="13"/>
                  </a:cubicBezTo>
                  <a:cubicBezTo>
                    <a:pt x="97" y="13"/>
                    <a:pt x="96" y="13"/>
                    <a:pt x="96" y="13"/>
                  </a:cubicBezTo>
                  <a:close/>
                  <a:moveTo>
                    <a:pt x="108" y="200"/>
                  </a:moveTo>
                  <a:cubicBezTo>
                    <a:pt x="108" y="200"/>
                    <a:pt x="108" y="201"/>
                    <a:pt x="108" y="201"/>
                  </a:cubicBezTo>
                  <a:cubicBezTo>
                    <a:pt x="108" y="200"/>
                    <a:pt x="108" y="200"/>
                    <a:pt x="109" y="200"/>
                  </a:cubicBezTo>
                  <a:cubicBezTo>
                    <a:pt x="109" y="200"/>
                    <a:pt x="109" y="200"/>
                    <a:pt x="109" y="200"/>
                  </a:cubicBezTo>
                  <a:cubicBezTo>
                    <a:pt x="108" y="200"/>
                    <a:pt x="108" y="200"/>
                    <a:pt x="108" y="200"/>
                  </a:cubicBezTo>
                  <a:close/>
                  <a:moveTo>
                    <a:pt x="37" y="66"/>
                  </a:moveTo>
                  <a:cubicBezTo>
                    <a:pt x="37" y="66"/>
                    <a:pt x="37" y="66"/>
                    <a:pt x="37" y="65"/>
                  </a:cubicBezTo>
                  <a:cubicBezTo>
                    <a:pt x="37" y="66"/>
                    <a:pt x="36" y="66"/>
                    <a:pt x="36" y="67"/>
                  </a:cubicBezTo>
                  <a:cubicBezTo>
                    <a:pt x="36" y="67"/>
                    <a:pt x="36" y="67"/>
                    <a:pt x="36" y="67"/>
                  </a:cubicBezTo>
                  <a:cubicBezTo>
                    <a:pt x="36" y="66"/>
                    <a:pt x="37" y="66"/>
                    <a:pt x="37" y="66"/>
                  </a:cubicBezTo>
                  <a:close/>
                  <a:moveTo>
                    <a:pt x="72" y="41"/>
                  </a:moveTo>
                  <a:cubicBezTo>
                    <a:pt x="72" y="41"/>
                    <a:pt x="72" y="41"/>
                    <a:pt x="72" y="41"/>
                  </a:cubicBezTo>
                  <a:cubicBezTo>
                    <a:pt x="71" y="42"/>
                    <a:pt x="71" y="42"/>
                    <a:pt x="71" y="43"/>
                  </a:cubicBezTo>
                  <a:cubicBezTo>
                    <a:pt x="71" y="43"/>
                    <a:pt x="71" y="43"/>
                    <a:pt x="71" y="43"/>
                  </a:cubicBezTo>
                  <a:cubicBezTo>
                    <a:pt x="71" y="42"/>
                    <a:pt x="72" y="42"/>
                    <a:pt x="72" y="41"/>
                  </a:cubicBezTo>
                  <a:close/>
                  <a:moveTo>
                    <a:pt x="102" y="11"/>
                  </a:moveTo>
                  <a:cubicBezTo>
                    <a:pt x="103" y="12"/>
                    <a:pt x="103" y="12"/>
                    <a:pt x="103" y="12"/>
                  </a:cubicBezTo>
                  <a:cubicBezTo>
                    <a:pt x="103" y="12"/>
                    <a:pt x="103" y="12"/>
                    <a:pt x="104" y="12"/>
                  </a:cubicBezTo>
                  <a:cubicBezTo>
                    <a:pt x="103" y="12"/>
                    <a:pt x="103" y="11"/>
                    <a:pt x="102" y="11"/>
                  </a:cubicBezTo>
                  <a:close/>
                  <a:moveTo>
                    <a:pt x="97" y="129"/>
                  </a:moveTo>
                  <a:cubicBezTo>
                    <a:pt x="97" y="129"/>
                    <a:pt x="97" y="129"/>
                    <a:pt x="97" y="129"/>
                  </a:cubicBezTo>
                  <a:cubicBezTo>
                    <a:pt x="98" y="129"/>
                    <a:pt x="98" y="129"/>
                    <a:pt x="99" y="129"/>
                  </a:cubicBezTo>
                  <a:cubicBezTo>
                    <a:pt x="99" y="129"/>
                    <a:pt x="99" y="129"/>
                    <a:pt x="99" y="129"/>
                  </a:cubicBezTo>
                  <a:cubicBezTo>
                    <a:pt x="98" y="129"/>
                    <a:pt x="98" y="129"/>
                    <a:pt x="97" y="129"/>
                  </a:cubicBezTo>
                  <a:close/>
                  <a:moveTo>
                    <a:pt x="79" y="61"/>
                  </a:moveTo>
                  <a:cubicBezTo>
                    <a:pt x="79" y="60"/>
                    <a:pt x="78" y="60"/>
                    <a:pt x="78" y="61"/>
                  </a:cubicBezTo>
                  <a:cubicBezTo>
                    <a:pt x="78" y="61"/>
                    <a:pt x="79" y="61"/>
                    <a:pt x="79" y="61"/>
                  </a:cubicBezTo>
                  <a:close/>
                  <a:moveTo>
                    <a:pt x="68" y="20"/>
                  </a:moveTo>
                  <a:cubicBezTo>
                    <a:pt x="69" y="20"/>
                    <a:pt x="69" y="20"/>
                    <a:pt x="69" y="19"/>
                  </a:cubicBezTo>
                  <a:cubicBezTo>
                    <a:pt x="69" y="20"/>
                    <a:pt x="68" y="20"/>
                    <a:pt x="68" y="20"/>
                  </a:cubicBezTo>
                  <a:close/>
                  <a:moveTo>
                    <a:pt x="109" y="23"/>
                  </a:moveTo>
                  <a:cubicBezTo>
                    <a:pt x="109" y="23"/>
                    <a:pt x="109" y="23"/>
                    <a:pt x="109" y="24"/>
                  </a:cubicBezTo>
                  <a:cubicBezTo>
                    <a:pt x="109" y="23"/>
                    <a:pt x="109" y="23"/>
                    <a:pt x="109" y="23"/>
                  </a:cubicBezTo>
                  <a:close/>
                  <a:moveTo>
                    <a:pt x="91" y="30"/>
                  </a:moveTo>
                  <a:cubicBezTo>
                    <a:pt x="91" y="30"/>
                    <a:pt x="91" y="30"/>
                    <a:pt x="91" y="30"/>
                  </a:cubicBezTo>
                  <a:cubicBezTo>
                    <a:pt x="91" y="30"/>
                    <a:pt x="90" y="30"/>
                    <a:pt x="90" y="30"/>
                  </a:cubicBezTo>
                  <a:cubicBezTo>
                    <a:pt x="91" y="30"/>
                    <a:pt x="91" y="30"/>
                    <a:pt x="91" y="30"/>
                  </a:cubicBezTo>
                  <a:close/>
                  <a:moveTo>
                    <a:pt x="116" y="135"/>
                  </a:moveTo>
                  <a:cubicBezTo>
                    <a:pt x="115" y="135"/>
                    <a:pt x="115" y="135"/>
                    <a:pt x="115" y="135"/>
                  </a:cubicBezTo>
                  <a:cubicBezTo>
                    <a:pt x="115" y="135"/>
                    <a:pt x="115" y="135"/>
                    <a:pt x="115" y="135"/>
                  </a:cubicBezTo>
                  <a:cubicBezTo>
                    <a:pt x="115" y="135"/>
                    <a:pt x="116" y="135"/>
                    <a:pt x="116" y="135"/>
                  </a:cubicBezTo>
                  <a:close/>
                  <a:moveTo>
                    <a:pt x="107" y="118"/>
                  </a:moveTo>
                  <a:cubicBezTo>
                    <a:pt x="107" y="118"/>
                    <a:pt x="107" y="118"/>
                    <a:pt x="107" y="118"/>
                  </a:cubicBezTo>
                  <a:cubicBezTo>
                    <a:pt x="107" y="118"/>
                    <a:pt x="108" y="118"/>
                    <a:pt x="108" y="118"/>
                  </a:cubicBezTo>
                  <a:cubicBezTo>
                    <a:pt x="108" y="118"/>
                    <a:pt x="108" y="118"/>
                    <a:pt x="108" y="118"/>
                  </a:cubicBezTo>
                  <a:cubicBezTo>
                    <a:pt x="107" y="118"/>
                    <a:pt x="107" y="118"/>
                    <a:pt x="107" y="118"/>
                  </a:cubicBezTo>
                  <a:close/>
                  <a:moveTo>
                    <a:pt x="114" y="223"/>
                  </a:moveTo>
                  <a:cubicBezTo>
                    <a:pt x="113" y="223"/>
                    <a:pt x="113" y="223"/>
                    <a:pt x="113" y="223"/>
                  </a:cubicBezTo>
                  <a:cubicBezTo>
                    <a:pt x="113" y="223"/>
                    <a:pt x="113" y="223"/>
                    <a:pt x="113" y="223"/>
                  </a:cubicBezTo>
                  <a:cubicBezTo>
                    <a:pt x="113" y="223"/>
                    <a:pt x="114" y="223"/>
                    <a:pt x="114" y="223"/>
                  </a:cubicBezTo>
                  <a:cubicBezTo>
                    <a:pt x="114" y="223"/>
                    <a:pt x="114" y="223"/>
                    <a:pt x="114" y="223"/>
                  </a:cubicBezTo>
                  <a:close/>
                  <a:moveTo>
                    <a:pt x="106" y="210"/>
                  </a:moveTo>
                  <a:cubicBezTo>
                    <a:pt x="106" y="210"/>
                    <a:pt x="105" y="210"/>
                    <a:pt x="105" y="210"/>
                  </a:cubicBezTo>
                  <a:cubicBezTo>
                    <a:pt x="105" y="210"/>
                    <a:pt x="105" y="210"/>
                    <a:pt x="105" y="211"/>
                  </a:cubicBezTo>
                  <a:cubicBezTo>
                    <a:pt x="105" y="211"/>
                    <a:pt x="105" y="211"/>
                    <a:pt x="105" y="211"/>
                  </a:cubicBezTo>
                  <a:cubicBezTo>
                    <a:pt x="106" y="211"/>
                    <a:pt x="106" y="210"/>
                    <a:pt x="106" y="210"/>
                  </a:cubicBezTo>
                  <a:close/>
                  <a:moveTo>
                    <a:pt x="92" y="55"/>
                  </a:moveTo>
                  <a:cubicBezTo>
                    <a:pt x="92" y="55"/>
                    <a:pt x="92" y="55"/>
                    <a:pt x="92" y="55"/>
                  </a:cubicBezTo>
                  <a:cubicBezTo>
                    <a:pt x="92" y="55"/>
                    <a:pt x="92" y="55"/>
                    <a:pt x="91" y="55"/>
                  </a:cubicBezTo>
                  <a:cubicBezTo>
                    <a:pt x="91" y="56"/>
                    <a:pt x="91" y="56"/>
                    <a:pt x="91" y="56"/>
                  </a:cubicBezTo>
                  <a:cubicBezTo>
                    <a:pt x="92" y="56"/>
                    <a:pt x="92" y="55"/>
                    <a:pt x="92" y="55"/>
                  </a:cubicBezTo>
                  <a:close/>
                  <a:moveTo>
                    <a:pt x="21" y="75"/>
                  </a:moveTo>
                  <a:cubicBezTo>
                    <a:pt x="21" y="74"/>
                    <a:pt x="21" y="74"/>
                    <a:pt x="21" y="74"/>
                  </a:cubicBezTo>
                  <a:cubicBezTo>
                    <a:pt x="21" y="74"/>
                    <a:pt x="20" y="74"/>
                    <a:pt x="21" y="75"/>
                  </a:cubicBezTo>
                  <a:close/>
                  <a:moveTo>
                    <a:pt x="44" y="117"/>
                  </a:moveTo>
                  <a:cubicBezTo>
                    <a:pt x="44" y="117"/>
                    <a:pt x="44" y="117"/>
                    <a:pt x="44" y="117"/>
                  </a:cubicBezTo>
                  <a:cubicBezTo>
                    <a:pt x="44" y="117"/>
                    <a:pt x="45" y="117"/>
                    <a:pt x="45" y="116"/>
                  </a:cubicBezTo>
                  <a:cubicBezTo>
                    <a:pt x="45" y="116"/>
                    <a:pt x="45" y="116"/>
                    <a:pt x="44" y="116"/>
                  </a:cubicBezTo>
                  <a:cubicBezTo>
                    <a:pt x="44" y="116"/>
                    <a:pt x="44" y="117"/>
                    <a:pt x="44" y="117"/>
                  </a:cubicBezTo>
                  <a:close/>
                  <a:moveTo>
                    <a:pt x="34" y="123"/>
                  </a:moveTo>
                  <a:cubicBezTo>
                    <a:pt x="33" y="123"/>
                    <a:pt x="33" y="123"/>
                    <a:pt x="33" y="124"/>
                  </a:cubicBezTo>
                  <a:cubicBezTo>
                    <a:pt x="34" y="124"/>
                    <a:pt x="34" y="123"/>
                    <a:pt x="34" y="123"/>
                  </a:cubicBezTo>
                  <a:close/>
                  <a:moveTo>
                    <a:pt x="100" y="127"/>
                  </a:moveTo>
                  <a:cubicBezTo>
                    <a:pt x="100" y="127"/>
                    <a:pt x="100" y="127"/>
                    <a:pt x="100" y="127"/>
                  </a:cubicBezTo>
                  <a:cubicBezTo>
                    <a:pt x="100" y="127"/>
                    <a:pt x="100" y="127"/>
                    <a:pt x="100" y="127"/>
                  </a:cubicBezTo>
                  <a:cubicBezTo>
                    <a:pt x="100" y="127"/>
                    <a:pt x="100" y="127"/>
                    <a:pt x="100" y="127"/>
                  </a:cubicBezTo>
                  <a:cubicBezTo>
                    <a:pt x="100" y="127"/>
                    <a:pt x="100" y="127"/>
                    <a:pt x="100" y="127"/>
                  </a:cubicBezTo>
                  <a:close/>
                  <a:moveTo>
                    <a:pt x="106" y="207"/>
                  </a:moveTo>
                  <a:cubicBezTo>
                    <a:pt x="105" y="207"/>
                    <a:pt x="105" y="207"/>
                    <a:pt x="105" y="208"/>
                  </a:cubicBezTo>
                  <a:cubicBezTo>
                    <a:pt x="105" y="207"/>
                    <a:pt x="105" y="207"/>
                    <a:pt x="106" y="207"/>
                  </a:cubicBezTo>
                  <a:close/>
                  <a:moveTo>
                    <a:pt x="30" y="147"/>
                  </a:moveTo>
                  <a:cubicBezTo>
                    <a:pt x="30" y="147"/>
                    <a:pt x="30" y="147"/>
                    <a:pt x="30" y="147"/>
                  </a:cubicBezTo>
                  <a:cubicBezTo>
                    <a:pt x="30" y="147"/>
                    <a:pt x="31" y="147"/>
                    <a:pt x="31" y="147"/>
                  </a:cubicBezTo>
                  <a:cubicBezTo>
                    <a:pt x="31" y="147"/>
                    <a:pt x="31" y="147"/>
                    <a:pt x="31" y="147"/>
                  </a:cubicBezTo>
                  <a:cubicBezTo>
                    <a:pt x="31" y="147"/>
                    <a:pt x="30" y="147"/>
                    <a:pt x="30" y="147"/>
                  </a:cubicBezTo>
                  <a:close/>
                  <a:moveTo>
                    <a:pt x="166" y="152"/>
                  </a:moveTo>
                  <a:cubicBezTo>
                    <a:pt x="166" y="152"/>
                    <a:pt x="166" y="152"/>
                    <a:pt x="165" y="152"/>
                  </a:cubicBezTo>
                  <a:cubicBezTo>
                    <a:pt x="166" y="152"/>
                    <a:pt x="166" y="153"/>
                    <a:pt x="166" y="153"/>
                  </a:cubicBezTo>
                  <a:cubicBezTo>
                    <a:pt x="166" y="153"/>
                    <a:pt x="166" y="153"/>
                    <a:pt x="166" y="152"/>
                  </a:cubicBezTo>
                  <a:cubicBezTo>
                    <a:pt x="166" y="152"/>
                    <a:pt x="166" y="152"/>
                    <a:pt x="166" y="152"/>
                  </a:cubicBezTo>
                  <a:close/>
                  <a:moveTo>
                    <a:pt x="39" y="103"/>
                  </a:moveTo>
                  <a:cubicBezTo>
                    <a:pt x="39" y="103"/>
                    <a:pt x="39" y="103"/>
                    <a:pt x="39" y="103"/>
                  </a:cubicBezTo>
                  <a:cubicBezTo>
                    <a:pt x="39" y="103"/>
                    <a:pt x="39" y="103"/>
                    <a:pt x="39" y="102"/>
                  </a:cubicBezTo>
                  <a:cubicBezTo>
                    <a:pt x="39" y="102"/>
                    <a:pt x="39" y="102"/>
                    <a:pt x="39" y="102"/>
                  </a:cubicBezTo>
                  <a:cubicBezTo>
                    <a:pt x="39" y="103"/>
                    <a:pt x="39" y="103"/>
                    <a:pt x="39" y="103"/>
                  </a:cubicBezTo>
                  <a:close/>
                  <a:moveTo>
                    <a:pt x="34" y="60"/>
                  </a:moveTo>
                  <a:cubicBezTo>
                    <a:pt x="34" y="60"/>
                    <a:pt x="34" y="60"/>
                    <a:pt x="34" y="60"/>
                  </a:cubicBezTo>
                  <a:cubicBezTo>
                    <a:pt x="34" y="60"/>
                    <a:pt x="34" y="60"/>
                    <a:pt x="34" y="60"/>
                  </a:cubicBezTo>
                  <a:cubicBezTo>
                    <a:pt x="34" y="60"/>
                    <a:pt x="34" y="60"/>
                    <a:pt x="34" y="60"/>
                  </a:cubicBezTo>
                  <a:cubicBezTo>
                    <a:pt x="34" y="60"/>
                    <a:pt x="34" y="60"/>
                    <a:pt x="34" y="60"/>
                  </a:cubicBezTo>
                  <a:close/>
                  <a:moveTo>
                    <a:pt x="110" y="221"/>
                  </a:moveTo>
                  <a:cubicBezTo>
                    <a:pt x="109" y="221"/>
                    <a:pt x="109" y="221"/>
                    <a:pt x="110" y="222"/>
                  </a:cubicBezTo>
                  <a:cubicBezTo>
                    <a:pt x="110" y="221"/>
                    <a:pt x="110" y="221"/>
                    <a:pt x="110" y="221"/>
                  </a:cubicBezTo>
                  <a:close/>
                  <a:moveTo>
                    <a:pt x="100" y="224"/>
                  </a:moveTo>
                  <a:cubicBezTo>
                    <a:pt x="101" y="224"/>
                    <a:pt x="101" y="224"/>
                    <a:pt x="101" y="224"/>
                  </a:cubicBezTo>
                  <a:cubicBezTo>
                    <a:pt x="101" y="224"/>
                    <a:pt x="101" y="223"/>
                    <a:pt x="100" y="223"/>
                  </a:cubicBezTo>
                  <a:cubicBezTo>
                    <a:pt x="100" y="223"/>
                    <a:pt x="100" y="223"/>
                    <a:pt x="100" y="223"/>
                  </a:cubicBezTo>
                  <a:cubicBezTo>
                    <a:pt x="100" y="223"/>
                    <a:pt x="100" y="224"/>
                    <a:pt x="100" y="224"/>
                  </a:cubicBezTo>
                  <a:close/>
                  <a:moveTo>
                    <a:pt x="123" y="233"/>
                  </a:moveTo>
                  <a:cubicBezTo>
                    <a:pt x="123" y="233"/>
                    <a:pt x="123" y="233"/>
                    <a:pt x="123" y="233"/>
                  </a:cubicBezTo>
                  <a:cubicBezTo>
                    <a:pt x="124" y="233"/>
                    <a:pt x="124" y="233"/>
                    <a:pt x="124" y="233"/>
                  </a:cubicBezTo>
                  <a:cubicBezTo>
                    <a:pt x="124" y="233"/>
                    <a:pt x="124" y="233"/>
                    <a:pt x="124" y="233"/>
                  </a:cubicBezTo>
                  <a:cubicBezTo>
                    <a:pt x="124" y="233"/>
                    <a:pt x="123" y="233"/>
                    <a:pt x="123" y="233"/>
                  </a:cubicBezTo>
                  <a:close/>
                  <a:moveTo>
                    <a:pt x="8" y="135"/>
                  </a:moveTo>
                  <a:cubicBezTo>
                    <a:pt x="8" y="135"/>
                    <a:pt x="8" y="135"/>
                    <a:pt x="8" y="135"/>
                  </a:cubicBezTo>
                  <a:cubicBezTo>
                    <a:pt x="8" y="135"/>
                    <a:pt x="8" y="135"/>
                    <a:pt x="8" y="134"/>
                  </a:cubicBezTo>
                  <a:cubicBezTo>
                    <a:pt x="8" y="135"/>
                    <a:pt x="8" y="135"/>
                    <a:pt x="8" y="135"/>
                  </a:cubicBezTo>
                  <a:close/>
                  <a:moveTo>
                    <a:pt x="40" y="131"/>
                  </a:moveTo>
                  <a:cubicBezTo>
                    <a:pt x="40" y="131"/>
                    <a:pt x="40" y="131"/>
                    <a:pt x="40" y="131"/>
                  </a:cubicBezTo>
                  <a:cubicBezTo>
                    <a:pt x="40" y="131"/>
                    <a:pt x="40" y="131"/>
                    <a:pt x="39" y="132"/>
                  </a:cubicBezTo>
                  <a:cubicBezTo>
                    <a:pt x="40" y="132"/>
                    <a:pt x="40" y="132"/>
                    <a:pt x="40" y="132"/>
                  </a:cubicBezTo>
                  <a:cubicBezTo>
                    <a:pt x="40" y="132"/>
                    <a:pt x="40" y="132"/>
                    <a:pt x="40" y="131"/>
                  </a:cubicBezTo>
                  <a:close/>
                  <a:moveTo>
                    <a:pt x="117" y="193"/>
                  </a:moveTo>
                  <a:cubicBezTo>
                    <a:pt x="117" y="193"/>
                    <a:pt x="117" y="193"/>
                    <a:pt x="117" y="193"/>
                  </a:cubicBezTo>
                  <a:cubicBezTo>
                    <a:pt x="117" y="192"/>
                    <a:pt x="117" y="192"/>
                    <a:pt x="117" y="192"/>
                  </a:cubicBezTo>
                  <a:cubicBezTo>
                    <a:pt x="117" y="192"/>
                    <a:pt x="117" y="192"/>
                    <a:pt x="117" y="192"/>
                  </a:cubicBezTo>
                  <a:cubicBezTo>
                    <a:pt x="117" y="192"/>
                    <a:pt x="117" y="192"/>
                    <a:pt x="117" y="193"/>
                  </a:cubicBezTo>
                  <a:close/>
                  <a:moveTo>
                    <a:pt x="113" y="207"/>
                  </a:moveTo>
                  <a:cubicBezTo>
                    <a:pt x="113" y="207"/>
                    <a:pt x="113" y="207"/>
                    <a:pt x="113" y="207"/>
                  </a:cubicBezTo>
                  <a:cubicBezTo>
                    <a:pt x="113" y="208"/>
                    <a:pt x="113" y="208"/>
                    <a:pt x="113" y="208"/>
                  </a:cubicBezTo>
                  <a:cubicBezTo>
                    <a:pt x="113" y="208"/>
                    <a:pt x="113" y="208"/>
                    <a:pt x="113" y="208"/>
                  </a:cubicBezTo>
                  <a:cubicBezTo>
                    <a:pt x="113" y="208"/>
                    <a:pt x="113" y="208"/>
                    <a:pt x="113" y="207"/>
                  </a:cubicBezTo>
                  <a:close/>
                  <a:moveTo>
                    <a:pt x="97" y="49"/>
                  </a:moveTo>
                  <a:cubicBezTo>
                    <a:pt x="96" y="49"/>
                    <a:pt x="96" y="49"/>
                    <a:pt x="97" y="50"/>
                  </a:cubicBezTo>
                  <a:cubicBezTo>
                    <a:pt x="97" y="50"/>
                    <a:pt x="97" y="49"/>
                    <a:pt x="97" y="4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 name="Freeform 6"/>
            <p:cNvSpPr>
              <a:spLocks noEditPoints="1"/>
            </p:cNvSpPr>
            <p:nvPr/>
          </p:nvSpPr>
          <p:spPr bwMode="auto">
            <a:xfrm>
              <a:off x="2189" y="3885"/>
              <a:ext cx="73" cy="23"/>
            </a:xfrm>
            <a:custGeom>
              <a:avLst/>
              <a:gdLst>
                <a:gd name="T0" fmla="*/ 31 w 35"/>
                <a:gd name="T1" fmla="*/ 4 h 11"/>
                <a:gd name="T2" fmla="*/ 32 w 35"/>
                <a:gd name="T3" fmla="*/ 4 h 11"/>
                <a:gd name="T4" fmla="*/ 33 w 35"/>
                <a:gd name="T5" fmla="*/ 7 h 11"/>
                <a:gd name="T6" fmla="*/ 31 w 35"/>
                <a:gd name="T7" fmla="*/ 8 h 11"/>
                <a:gd name="T8" fmla="*/ 30 w 35"/>
                <a:gd name="T9" fmla="*/ 8 h 11"/>
                <a:gd name="T10" fmla="*/ 29 w 35"/>
                <a:gd name="T11" fmla="*/ 7 h 11"/>
                <a:gd name="T12" fmla="*/ 27 w 35"/>
                <a:gd name="T13" fmla="*/ 7 h 11"/>
                <a:gd name="T14" fmla="*/ 25 w 35"/>
                <a:gd name="T15" fmla="*/ 7 h 11"/>
                <a:gd name="T16" fmla="*/ 24 w 35"/>
                <a:gd name="T17" fmla="*/ 8 h 11"/>
                <a:gd name="T18" fmla="*/ 15 w 35"/>
                <a:gd name="T19" fmla="*/ 10 h 11"/>
                <a:gd name="T20" fmla="*/ 10 w 35"/>
                <a:gd name="T21" fmla="*/ 11 h 11"/>
                <a:gd name="T22" fmla="*/ 3 w 35"/>
                <a:gd name="T23" fmla="*/ 11 h 11"/>
                <a:gd name="T24" fmla="*/ 1 w 35"/>
                <a:gd name="T25" fmla="*/ 10 h 11"/>
                <a:gd name="T26" fmla="*/ 1 w 35"/>
                <a:gd name="T27" fmla="*/ 8 h 11"/>
                <a:gd name="T28" fmla="*/ 2 w 35"/>
                <a:gd name="T29" fmla="*/ 7 h 11"/>
                <a:gd name="T30" fmla="*/ 2 w 35"/>
                <a:gd name="T31" fmla="*/ 7 h 11"/>
                <a:gd name="T32" fmla="*/ 2 w 35"/>
                <a:gd name="T33" fmla="*/ 4 h 11"/>
                <a:gd name="T34" fmla="*/ 6 w 35"/>
                <a:gd name="T35" fmla="*/ 3 h 11"/>
                <a:gd name="T36" fmla="*/ 23 w 35"/>
                <a:gd name="T37" fmla="*/ 0 h 11"/>
                <a:gd name="T38" fmla="*/ 31 w 35"/>
                <a:gd name="T39" fmla="*/ 0 h 11"/>
                <a:gd name="T40" fmla="*/ 33 w 35"/>
                <a:gd name="T41" fmla="*/ 0 h 11"/>
                <a:gd name="T42" fmla="*/ 34 w 35"/>
                <a:gd name="T43" fmla="*/ 2 h 11"/>
                <a:gd name="T44" fmla="*/ 31 w 35"/>
                <a:gd name="T45" fmla="*/ 4 h 11"/>
                <a:gd name="T46" fmla="*/ 8 w 35"/>
                <a:gd name="T47" fmla="*/ 7 h 11"/>
                <a:gd name="T48" fmla="*/ 6 w 35"/>
                <a:gd name="T49" fmla="*/ 7 h 11"/>
                <a:gd name="T50" fmla="*/ 3 w 35"/>
                <a:gd name="T51" fmla="*/ 9 h 11"/>
                <a:gd name="T52" fmla="*/ 10 w 35"/>
                <a:gd name="T53" fmla="*/ 9 h 11"/>
                <a:gd name="T54" fmla="*/ 8 w 35"/>
                <a:gd name="T55" fmla="*/ 7 h 11"/>
                <a:gd name="T56" fmla="*/ 23 w 35"/>
                <a:gd name="T57" fmla="*/ 2 h 11"/>
                <a:gd name="T58" fmla="*/ 12 w 35"/>
                <a:gd name="T59" fmla="*/ 5 h 11"/>
                <a:gd name="T60" fmla="*/ 23 w 35"/>
                <a:gd name="T61" fmla="*/ 2 h 11"/>
                <a:gd name="T62" fmla="*/ 29 w 35"/>
                <a:gd name="T63" fmla="*/ 2 h 11"/>
                <a:gd name="T64" fmla="*/ 31 w 35"/>
                <a:gd name="T65" fmla="*/ 2 h 11"/>
                <a:gd name="T66" fmla="*/ 29 w 35"/>
                <a:gd name="T67" fmla="*/ 2 h 11"/>
                <a:gd name="T68" fmla="*/ 29 w 35"/>
                <a:gd name="T6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 h="11">
                  <a:moveTo>
                    <a:pt x="31" y="4"/>
                  </a:moveTo>
                  <a:cubicBezTo>
                    <a:pt x="32" y="4"/>
                    <a:pt x="32" y="4"/>
                    <a:pt x="32" y="4"/>
                  </a:cubicBezTo>
                  <a:cubicBezTo>
                    <a:pt x="33" y="5"/>
                    <a:pt x="33" y="6"/>
                    <a:pt x="33" y="7"/>
                  </a:cubicBezTo>
                  <a:cubicBezTo>
                    <a:pt x="32" y="7"/>
                    <a:pt x="32" y="8"/>
                    <a:pt x="31" y="8"/>
                  </a:cubicBezTo>
                  <a:cubicBezTo>
                    <a:pt x="30" y="8"/>
                    <a:pt x="30" y="8"/>
                    <a:pt x="30" y="8"/>
                  </a:cubicBezTo>
                  <a:cubicBezTo>
                    <a:pt x="30" y="7"/>
                    <a:pt x="29" y="7"/>
                    <a:pt x="29" y="7"/>
                  </a:cubicBezTo>
                  <a:cubicBezTo>
                    <a:pt x="28" y="7"/>
                    <a:pt x="28" y="7"/>
                    <a:pt x="27" y="7"/>
                  </a:cubicBezTo>
                  <a:cubicBezTo>
                    <a:pt x="26" y="7"/>
                    <a:pt x="26" y="7"/>
                    <a:pt x="25" y="7"/>
                  </a:cubicBezTo>
                  <a:cubicBezTo>
                    <a:pt x="25" y="8"/>
                    <a:pt x="24" y="8"/>
                    <a:pt x="24" y="8"/>
                  </a:cubicBezTo>
                  <a:cubicBezTo>
                    <a:pt x="21" y="9"/>
                    <a:pt x="18" y="9"/>
                    <a:pt x="15" y="10"/>
                  </a:cubicBezTo>
                  <a:cubicBezTo>
                    <a:pt x="13" y="10"/>
                    <a:pt x="12" y="11"/>
                    <a:pt x="10" y="11"/>
                  </a:cubicBezTo>
                  <a:cubicBezTo>
                    <a:pt x="7" y="11"/>
                    <a:pt x="5" y="11"/>
                    <a:pt x="3" y="11"/>
                  </a:cubicBezTo>
                  <a:cubicBezTo>
                    <a:pt x="2" y="11"/>
                    <a:pt x="2" y="10"/>
                    <a:pt x="1" y="10"/>
                  </a:cubicBezTo>
                  <a:cubicBezTo>
                    <a:pt x="0" y="10"/>
                    <a:pt x="0" y="9"/>
                    <a:pt x="1" y="8"/>
                  </a:cubicBezTo>
                  <a:cubicBezTo>
                    <a:pt x="1" y="7"/>
                    <a:pt x="1" y="7"/>
                    <a:pt x="2" y="7"/>
                  </a:cubicBezTo>
                  <a:cubicBezTo>
                    <a:pt x="2" y="7"/>
                    <a:pt x="2" y="7"/>
                    <a:pt x="2" y="7"/>
                  </a:cubicBezTo>
                  <a:cubicBezTo>
                    <a:pt x="1" y="6"/>
                    <a:pt x="1" y="5"/>
                    <a:pt x="2" y="4"/>
                  </a:cubicBezTo>
                  <a:cubicBezTo>
                    <a:pt x="4" y="4"/>
                    <a:pt x="5" y="3"/>
                    <a:pt x="6" y="3"/>
                  </a:cubicBezTo>
                  <a:cubicBezTo>
                    <a:pt x="12" y="1"/>
                    <a:pt x="17" y="0"/>
                    <a:pt x="23" y="0"/>
                  </a:cubicBezTo>
                  <a:cubicBezTo>
                    <a:pt x="25" y="0"/>
                    <a:pt x="28" y="0"/>
                    <a:pt x="31" y="0"/>
                  </a:cubicBezTo>
                  <a:cubicBezTo>
                    <a:pt x="32" y="0"/>
                    <a:pt x="33" y="0"/>
                    <a:pt x="33" y="0"/>
                  </a:cubicBezTo>
                  <a:cubicBezTo>
                    <a:pt x="34" y="0"/>
                    <a:pt x="35" y="2"/>
                    <a:pt x="34" y="2"/>
                  </a:cubicBezTo>
                  <a:cubicBezTo>
                    <a:pt x="33" y="3"/>
                    <a:pt x="32" y="3"/>
                    <a:pt x="31" y="4"/>
                  </a:cubicBezTo>
                  <a:close/>
                  <a:moveTo>
                    <a:pt x="8" y="7"/>
                  </a:moveTo>
                  <a:cubicBezTo>
                    <a:pt x="8" y="7"/>
                    <a:pt x="7" y="7"/>
                    <a:pt x="6" y="7"/>
                  </a:cubicBezTo>
                  <a:cubicBezTo>
                    <a:pt x="5" y="7"/>
                    <a:pt x="4" y="8"/>
                    <a:pt x="3" y="9"/>
                  </a:cubicBezTo>
                  <a:cubicBezTo>
                    <a:pt x="5" y="9"/>
                    <a:pt x="7" y="9"/>
                    <a:pt x="10" y="9"/>
                  </a:cubicBezTo>
                  <a:cubicBezTo>
                    <a:pt x="9" y="8"/>
                    <a:pt x="9" y="8"/>
                    <a:pt x="8" y="7"/>
                  </a:cubicBezTo>
                  <a:close/>
                  <a:moveTo>
                    <a:pt x="23" y="2"/>
                  </a:moveTo>
                  <a:cubicBezTo>
                    <a:pt x="21" y="2"/>
                    <a:pt x="13" y="4"/>
                    <a:pt x="12" y="5"/>
                  </a:cubicBezTo>
                  <a:cubicBezTo>
                    <a:pt x="15" y="5"/>
                    <a:pt x="22" y="3"/>
                    <a:pt x="23" y="2"/>
                  </a:cubicBezTo>
                  <a:close/>
                  <a:moveTo>
                    <a:pt x="29" y="2"/>
                  </a:moveTo>
                  <a:cubicBezTo>
                    <a:pt x="30" y="2"/>
                    <a:pt x="30" y="2"/>
                    <a:pt x="31" y="2"/>
                  </a:cubicBezTo>
                  <a:cubicBezTo>
                    <a:pt x="30" y="2"/>
                    <a:pt x="30" y="2"/>
                    <a:pt x="29" y="2"/>
                  </a:cubicBezTo>
                  <a:cubicBezTo>
                    <a:pt x="29" y="2"/>
                    <a:pt x="29" y="2"/>
                    <a:pt x="29"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 name="Freeform 7"/>
            <p:cNvSpPr>
              <a:spLocks noEditPoints="1"/>
            </p:cNvSpPr>
            <p:nvPr/>
          </p:nvSpPr>
          <p:spPr bwMode="auto">
            <a:xfrm>
              <a:off x="2295" y="3541"/>
              <a:ext cx="47" cy="68"/>
            </a:xfrm>
            <a:custGeom>
              <a:avLst/>
              <a:gdLst>
                <a:gd name="T0" fmla="*/ 22 w 23"/>
                <a:gd name="T1" fmla="*/ 31 h 33"/>
                <a:gd name="T2" fmla="*/ 22 w 23"/>
                <a:gd name="T3" fmla="*/ 33 h 33"/>
                <a:gd name="T4" fmla="*/ 20 w 23"/>
                <a:gd name="T5" fmla="*/ 32 h 33"/>
                <a:gd name="T6" fmla="*/ 18 w 23"/>
                <a:gd name="T7" fmla="*/ 31 h 33"/>
                <a:gd name="T8" fmla="*/ 17 w 23"/>
                <a:gd name="T9" fmla="*/ 30 h 33"/>
                <a:gd name="T10" fmla="*/ 12 w 23"/>
                <a:gd name="T11" fmla="*/ 21 h 33"/>
                <a:gd name="T12" fmla="*/ 11 w 23"/>
                <a:gd name="T13" fmla="*/ 19 h 33"/>
                <a:gd name="T14" fmla="*/ 8 w 23"/>
                <a:gd name="T15" fmla="*/ 17 h 33"/>
                <a:gd name="T16" fmla="*/ 3 w 23"/>
                <a:gd name="T17" fmla="*/ 8 h 33"/>
                <a:gd name="T18" fmla="*/ 1 w 23"/>
                <a:gd name="T19" fmla="*/ 5 h 33"/>
                <a:gd name="T20" fmla="*/ 1 w 23"/>
                <a:gd name="T21" fmla="*/ 4 h 33"/>
                <a:gd name="T22" fmla="*/ 2 w 23"/>
                <a:gd name="T23" fmla="*/ 2 h 33"/>
                <a:gd name="T24" fmla="*/ 2 w 23"/>
                <a:gd name="T25" fmla="*/ 2 h 33"/>
                <a:gd name="T26" fmla="*/ 4 w 23"/>
                <a:gd name="T27" fmla="*/ 1 h 33"/>
                <a:gd name="T28" fmla="*/ 6 w 23"/>
                <a:gd name="T29" fmla="*/ 0 h 33"/>
                <a:gd name="T30" fmla="*/ 7 w 23"/>
                <a:gd name="T31" fmla="*/ 1 h 33"/>
                <a:gd name="T32" fmla="*/ 20 w 23"/>
                <a:gd name="T33" fmla="*/ 24 h 33"/>
                <a:gd name="T34" fmla="*/ 22 w 23"/>
                <a:gd name="T35" fmla="*/ 29 h 33"/>
                <a:gd name="T36" fmla="*/ 22 w 23"/>
                <a:gd name="T37" fmla="*/ 31 h 33"/>
                <a:gd name="T38" fmla="*/ 15 w 23"/>
                <a:gd name="T39" fmla="*/ 18 h 33"/>
                <a:gd name="T40" fmla="*/ 8 w 23"/>
                <a:gd name="T41" fmla="*/ 7 h 33"/>
                <a:gd name="T42" fmla="*/ 15 w 23"/>
                <a:gd name="T43"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33">
                  <a:moveTo>
                    <a:pt x="22" y="31"/>
                  </a:moveTo>
                  <a:cubicBezTo>
                    <a:pt x="23" y="32"/>
                    <a:pt x="23" y="32"/>
                    <a:pt x="22" y="33"/>
                  </a:cubicBezTo>
                  <a:cubicBezTo>
                    <a:pt x="22" y="33"/>
                    <a:pt x="21" y="33"/>
                    <a:pt x="20" y="32"/>
                  </a:cubicBezTo>
                  <a:cubicBezTo>
                    <a:pt x="19" y="32"/>
                    <a:pt x="19" y="32"/>
                    <a:pt x="18" y="31"/>
                  </a:cubicBezTo>
                  <a:cubicBezTo>
                    <a:pt x="17" y="31"/>
                    <a:pt x="17" y="30"/>
                    <a:pt x="17" y="30"/>
                  </a:cubicBezTo>
                  <a:cubicBezTo>
                    <a:pt x="15" y="27"/>
                    <a:pt x="13" y="24"/>
                    <a:pt x="12" y="21"/>
                  </a:cubicBezTo>
                  <a:cubicBezTo>
                    <a:pt x="11" y="20"/>
                    <a:pt x="11" y="20"/>
                    <a:pt x="11" y="19"/>
                  </a:cubicBezTo>
                  <a:cubicBezTo>
                    <a:pt x="9" y="20"/>
                    <a:pt x="9" y="19"/>
                    <a:pt x="8" y="17"/>
                  </a:cubicBezTo>
                  <a:cubicBezTo>
                    <a:pt x="7" y="14"/>
                    <a:pt x="5" y="11"/>
                    <a:pt x="3" y="8"/>
                  </a:cubicBezTo>
                  <a:cubicBezTo>
                    <a:pt x="2" y="7"/>
                    <a:pt x="2" y="6"/>
                    <a:pt x="1" y="5"/>
                  </a:cubicBezTo>
                  <a:cubicBezTo>
                    <a:pt x="1" y="4"/>
                    <a:pt x="1" y="4"/>
                    <a:pt x="1" y="4"/>
                  </a:cubicBezTo>
                  <a:cubicBezTo>
                    <a:pt x="0" y="3"/>
                    <a:pt x="1" y="2"/>
                    <a:pt x="2" y="2"/>
                  </a:cubicBezTo>
                  <a:cubicBezTo>
                    <a:pt x="2" y="2"/>
                    <a:pt x="2" y="2"/>
                    <a:pt x="2" y="2"/>
                  </a:cubicBezTo>
                  <a:cubicBezTo>
                    <a:pt x="3" y="2"/>
                    <a:pt x="3" y="1"/>
                    <a:pt x="4" y="1"/>
                  </a:cubicBezTo>
                  <a:cubicBezTo>
                    <a:pt x="4" y="0"/>
                    <a:pt x="5" y="0"/>
                    <a:pt x="6" y="0"/>
                  </a:cubicBezTo>
                  <a:cubicBezTo>
                    <a:pt x="6" y="1"/>
                    <a:pt x="6" y="1"/>
                    <a:pt x="7" y="1"/>
                  </a:cubicBezTo>
                  <a:cubicBezTo>
                    <a:pt x="12" y="8"/>
                    <a:pt x="16" y="16"/>
                    <a:pt x="20" y="24"/>
                  </a:cubicBezTo>
                  <a:cubicBezTo>
                    <a:pt x="21" y="25"/>
                    <a:pt x="22" y="27"/>
                    <a:pt x="22" y="29"/>
                  </a:cubicBezTo>
                  <a:cubicBezTo>
                    <a:pt x="23" y="30"/>
                    <a:pt x="23" y="30"/>
                    <a:pt x="22" y="31"/>
                  </a:cubicBezTo>
                  <a:close/>
                  <a:moveTo>
                    <a:pt x="15" y="18"/>
                  </a:moveTo>
                  <a:cubicBezTo>
                    <a:pt x="14" y="16"/>
                    <a:pt x="9" y="8"/>
                    <a:pt x="8" y="7"/>
                  </a:cubicBezTo>
                  <a:cubicBezTo>
                    <a:pt x="10" y="11"/>
                    <a:pt x="13" y="14"/>
                    <a:pt x="15" y="1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8" name="Freeform 8"/>
            <p:cNvSpPr>
              <a:spLocks noEditPoints="1"/>
            </p:cNvSpPr>
            <p:nvPr/>
          </p:nvSpPr>
          <p:spPr bwMode="auto">
            <a:xfrm>
              <a:off x="2189" y="3758"/>
              <a:ext cx="60" cy="26"/>
            </a:xfrm>
            <a:custGeom>
              <a:avLst/>
              <a:gdLst>
                <a:gd name="T0" fmla="*/ 5 w 29"/>
                <a:gd name="T1" fmla="*/ 6 h 13"/>
                <a:gd name="T2" fmla="*/ 5 w 29"/>
                <a:gd name="T3" fmla="*/ 6 h 13"/>
                <a:gd name="T4" fmla="*/ 7 w 29"/>
                <a:gd name="T5" fmla="*/ 5 h 13"/>
                <a:gd name="T6" fmla="*/ 10 w 29"/>
                <a:gd name="T7" fmla="*/ 5 h 13"/>
                <a:gd name="T8" fmla="*/ 12 w 29"/>
                <a:gd name="T9" fmla="*/ 4 h 13"/>
                <a:gd name="T10" fmla="*/ 11 w 29"/>
                <a:gd name="T11" fmla="*/ 4 h 13"/>
                <a:gd name="T12" fmla="*/ 7 w 29"/>
                <a:gd name="T13" fmla="*/ 3 h 13"/>
                <a:gd name="T14" fmla="*/ 6 w 29"/>
                <a:gd name="T15" fmla="*/ 1 h 13"/>
                <a:gd name="T16" fmla="*/ 8 w 29"/>
                <a:gd name="T17" fmla="*/ 0 h 13"/>
                <a:gd name="T18" fmla="*/ 14 w 29"/>
                <a:gd name="T19" fmla="*/ 1 h 13"/>
                <a:gd name="T20" fmla="*/ 18 w 29"/>
                <a:gd name="T21" fmla="*/ 2 h 13"/>
                <a:gd name="T22" fmla="*/ 20 w 29"/>
                <a:gd name="T23" fmla="*/ 2 h 13"/>
                <a:gd name="T24" fmla="*/ 21 w 29"/>
                <a:gd name="T25" fmla="*/ 3 h 13"/>
                <a:gd name="T26" fmla="*/ 21 w 29"/>
                <a:gd name="T27" fmla="*/ 4 h 13"/>
                <a:gd name="T28" fmla="*/ 25 w 29"/>
                <a:gd name="T29" fmla="*/ 5 h 13"/>
                <a:gd name="T30" fmla="*/ 27 w 29"/>
                <a:gd name="T31" fmla="*/ 5 h 13"/>
                <a:gd name="T32" fmla="*/ 28 w 29"/>
                <a:gd name="T33" fmla="*/ 6 h 13"/>
                <a:gd name="T34" fmla="*/ 27 w 29"/>
                <a:gd name="T35" fmla="*/ 7 h 13"/>
                <a:gd name="T36" fmla="*/ 26 w 29"/>
                <a:gd name="T37" fmla="*/ 8 h 13"/>
                <a:gd name="T38" fmla="*/ 27 w 29"/>
                <a:gd name="T39" fmla="*/ 8 h 13"/>
                <a:gd name="T40" fmla="*/ 28 w 29"/>
                <a:gd name="T41" fmla="*/ 9 h 13"/>
                <a:gd name="T42" fmla="*/ 27 w 29"/>
                <a:gd name="T43" fmla="*/ 11 h 13"/>
                <a:gd name="T44" fmla="*/ 26 w 29"/>
                <a:gd name="T45" fmla="*/ 11 h 13"/>
                <a:gd name="T46" fmla="*/ 25 w 29"/>
                <a:gd name="T47" fmla="*/ 11 h 13"/>
                <a:gd name="T48" fmla="*/ 24 w 29"/>
                <a:gd name="T49" fmla="*/ 13 h 13"/>
                <a:gd name="T50" fmla="*/ 22 w 29"/>
                <a:gd name="T51" fmla="*/ 13 h 13"/>
                <a:gd name="T52" fmla="*/ 8 w 29"/>
                <a:gd name="T53" fmla="*/ 12 h 13"/>
                <a:gd name="T54" fmla="*/ 3 w 29"/>
                <a:gd name="T55" fmla="*/ 10 h 13"/>
                <a:gd name="T56" fmla="*/ 1 w 29"/>
                <a:gd name="T57" fmla="*/ 9 h 13"/>
                <a:gd name="T58" fmla="*/ 2 w 29"/>
                <a:gd name="T59" fmla="*/ 7 h 13"/>
                <a:gd name="T60" fmla="*/ 4 w 29"/>
                <a:gd name="T61" fmla="*/ 6 h 13"/>
                <a:gd name="T62" fmla="*/ 5 w 29"/>
                <a:gd name="T63" fmla="*/ 6 h 13"/>
                <a:gd name="T64" fmla="*/ 22 w 29"/>
                <a:gd name="T65" fmla="*/ 11 h 13"/>
                <a:gd name="T66" fmla="*/ 20 w 29"/>
                <a:gd name="T67" fmla="*/ 10 h 13"/>
                <a:gd name="T68" fmla="*/ 10 w 29"/>
                <a:gd name="T69" fmla="*/ 8 h 13"/>
                <a:gd name="T70" fmla="*/ 4 w 29"/>
                <a:gd name="T71" fmla="*/ 8 h 13"/>
                <a:gd name="T72" fmla="*/ 22 w 29"/>
                <a:gd name="T73"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 h="13">
                  <a:moveTo>
                    <a:pt x="5" y="6"/>
                  </a:moveTo>
                  <a:cubicBezTo>
                    <a:pt x="5" y="6"/>
                    <a:pt x="5" y="6"/>
                    <a:pt x="5" y="6"/>
                  </a:cubicBezTo>
                  <a:cubicBezTo>
                    <a:pt x="5" y="5"/>
                    <a:pt x="6" y="4"/>
                    <a:pt x="7" y="5"/>
                  </a:cubicBezTo>
                  <a:cubicBezTo>
                    <a:pt x="8" y="5"/>
                    <a:pt x="9" y="5"/>
                    <a:pt x="10" y="5"/>
                  </a:cubicBezTo>
                  <a:cubicBezTo>
                    <a:pt x="11" y="6"/>
                    <a:pt x="11" y="6"/>
                    <a:pt x="12" y="4"/>
                  </a:cubicBezTo>
                  <a:cubicBezTo>
                    <a:pt x="12" y="4"/>
                    <a:pt x="11" y="4"/>
                    <a:pt x="11" y="4"/>
                  </a:cubicBezTo>
                  <a:cubicBezTo>
                    <a:pt x="10" y="4"/>
                    <a:pt x="8" y="3"/>
                    <a:pt x="7" y="3"/>
                  </a:cubicBezTo>
                  <a:cubicBezTo>
                    <a:pt x="6" y="2"/>
                    <a:pt x="6" y="2"/>
                    <a:pt x="6" y="1"/>
                  </a:cubicBezTo>
                  <a:cubicBezTo>
                    <a:pt x="6" y="0"/>
                    <a:pt x="7" y="0"/>
                    <a:pt x="8" y="0"/>
                  </a:cubicBezTo>
                  <a:cubicBezTo>
                    <a:pt x="10" y="0"/>
                    <a:pt x="12" y="1"/>
                    <a:pt x="14" y="1"/>
                  </a:cubicBezTo>
                  <a:cubicBezTo>
                    <a:pt x="16" y="1"/>
                    <a:pt x="17" y="1"/>
                    <a:pt x="18" y="2"/>
                  </a:cubicBezTo>
                  <a:cubicBezTo>
                    <a:pt x="19" y="2"/>
                    <a:pt x="20" y="2"/>
                    <a:pt x="20" y="2"/>
                  </a:cubicBezTo>
                  <a:cubicBezTo>
                    <a:pt x="21" y="2"/>
                    <a:pt x="21" y="3"/>
                    <a:pt x="21" y="3"/>
                  </a:cubicBezTo>
                  <a:cubicBezTo>
                    <a:pt x="21" y="3"/>
                    <a:pt x="21" y="4"/>
                    <a:pt x="21" y="4"/>
                  </a:cubicBezTo>
                  <a:cubicBezTo>
                    <a:pt x="23" y="5"/>
                    <a:pt x="24" y="5"/>
                    <a:pt x="25" y="5"/>
                  </a:cubicBezTo>
                  <a:cubicBezTo>
                    <a:pt x="26" y="5"/>
                    <a:pt x="26" y="5"/>
                    <a:pt x="27" y="5"/>
                  </a:cubicBezTo>
                  <a:cubicBezTo>
                    <a:pt x="28" y="5"/>
                    <a:pt x="28" y="6"/>
                    <a:pt x="28" y="6"/>
                  </a:cubicBezTo>
                  <a:cubicBezTo>
                    <a:pt x="28" y="7"/>
                    <a:pt x="27" y="7"/>
                    <a:pt x="27" y="7"/>
                  </a:cubicBezTo>
                  <a:cubicBezTo>
                    <a:pt x="26" y="7"/>
                    <a:pt x="26" y="7"/>
                    <a:pt x="26" y="8"/>
                  </a:cubicBezTo>
                  <a:cubicBezTo>
                    <a:pt x="26" y="8"/>
                    <a:pt x="27" y="8"/>
                    <a:pt x="27" y="8"/>
                  </a:cubicBezTo>
                  <a:cubicBezTo>
                    <a:pt x="27" y="9"/>
                    <a:pt x="28" y="9"/>
                    <a:pt x="28" y="9"/>
                  </a:cubicBezTo>
                  <a:cubicBezTo>
                    <a:pt x="29" y="10"/>
                    <a:pt x="28" y="11"/>
                    <a:pt x="27" y="11"/>
                  </a:cubicBezTo>
                  <a:cubicBezTo>
                    <a:pt x="27" y="11"/>
                    <a:pt x="26" y="11"/>
                    <a:pt x="26" y="11"/>
                  </a:cubicBezTo>
                  <a:cubicBezTo>
                    <a:pt x="25" y="11"/>
                    <a:pt x="25" y="11"/>
                    <a:pt x="25" y="11"/>
                  </a:cubicBezTo>
                  <a:cubicBezTo>
                    <a:pt x="25" y="13"/>
                    <a:pt x="25" y="13"/>
                    <a:pt x="24" y="13"/>
                  </a:cubicBezTo>
                  <a:cubicBezTo>
                    <a:pt x="23" y="13"/>
                    <a:pt x="23" y="13"/>
                    <a:pt x="22" y="13"/>
                  </a:cubicBezTo>
                  <a:cubicBezTo>
                    <a:pt x="17" y="13"/>
                    <a:pt x="12" y="13"/>
                    <a:pt x="8" y="12"/>
                  </a:cubicBezTo>
                  <a:cubicBezTo>
                    <a:pt x="6" y="11"/>
                    <a:pt x="5" y="11"/>
                    <a:pt x="3" y="10"/>
                  </a:cubicBezTo>
                  <a:cubicBezTo>
                    <a:pt x="2" y="10"/>
                    <a:pt x="2" y="10"/>
                    <a:pt x="1" y="9"/>
                  </a:cubicBezTo>
                  <a:cubicBezTo>
                    <a:pt x="0" y="8"/>
                    <a:pt x="1" y="7"/>
                    <a:pt x="2" y="7"/>
                  </a:cubicBezTo>
                  <a:cubicBezTo>
                    <a:pt x="3" y="6"/>
                    <a:pt x="4" y="6"/>
                    <a:pt x="4" y="6"/>
                  </a:cubicBezTo>
                  <a:cubicBezTo>
                    <a:pt x="5" y="6"/>
                    <a:pt x="5" y="6"/>
                    <a:pt x="5" y="6"/>
                  </a:cubicBezTo>
                  <a:close/>
                  <a:moveTo>
                    <a:pt x="22" y="11"/>
                  </a:moveTo>
                  <a:cubicBezTo>
                    <a:pt x="21" y="11"/>
                    <a:pt x="20" y="10"/>
                    <a:pt x="20" y="10"/>
                  </a:cubicBezTo>
                  <a:cubicBezTo>
                    <a:pt x="16" y="10"/>
                    <a:pt x="13" y="9"/>
                    <a:pt x="10" y="8"/>
                  </a:cubicBezTo>
                  <a:cubicBezTo>
                    <a:pt x="8" y="7"/>
                    <a:pt x="6" y="8"/>
                    <a:pt x="4" y="8"/>
                  </a:cubicBezTo>
                  <a:cubicBezTo>
                    <a:pt x="10" y="11"/>
                    <a:pt x="16" y="11"/>
                    <a:pt x="22" y="1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9" name="Freeform 9"/>
            <p:cNvSpPr/>
            <p:nvPr/>
          </p:nvSpPr>
          <p:spPr bwMode="auto">
            <a:xfrm>
              <a:off x="2472" y="3502"/>
              <a:ext cx="21" cy="68"/>
            </a:xfrm>
            <a:custGeom>
              <a:avLst/>
              <a:gdLst>
                <a:gd name="T0" fmla="*/ 4 w 10"/>
                <a:gd name="T1" fmla="*/ 8 h 33"/>
                <a:gd name="T2" fmla="*/ 4 w 10"/>
                <a:gd name="T3" fmla="*/ 7 h 33"/>
                <a:gd name="T4" fmla="*/ 5 w 10"/>
                <a:gd name="T5" fmla="*/ 4 h 33"/>
                <a:gd name="T6" fmla="*/ 5 w 10"/>
                <a:gd name="T7" fmla="*/ 3 h 33"/>
                <a:gd name="T8" fmla="*/ 7 w 10"/>
                <a:gd name="T9" fmla="*/ 3 h 33"/>
                <a:gd name="T10" fmla="*/ 7 w 10"/>
                <a:gd name="T11" fmla="*/ 4 h 33"/>
                <a:gd name="T12" fmla="*/ 8 w 10"/>
                <a:gd name="T13" fmla="*/ 10 h 33"/>
                <a:gd name="T14" fmla="*/ 10 w 10"/>
                <a:gd name="T15" fmla="*/ 20 h 33"/>
                <a:gd name="T16" fmla="*/ 9 w 10"/>
                <a:gd name="T17" fmla="*/ 22 h 33"/>
                <a:gd name="T18" fmla="*/ 6 w 10"/>
                <a:gd name="T19" fmla="*/ 22 h 33"/>
                <a:gd name="T20" fmla="*/ 6 w 10"/>
                <a:gd name="T21" fmla="*/ 22 h 33"/>
                <a:gd name="T22" fmla="*/ 6 w 10"/>
                <a:gd name="T23" fmla="*/ 23 h 33"/>
                <a:gd name="T24" fmla="*/ 6 w 10"/>
                <a:gd name="T25" fmla="*/ 28 h 33"/>
                <a:gd name="T26" fmla="*/ 6 w 10"/>
                <a:gd name="T27" fmla="*/ 30 h 33"/>
                <a:gd name="T28" fmla="*/ 6 w 10"/>
                <a:gd name="T29" fmla="*/ 32 h 33"/>
                <a:gd name="T30" fmla="*/ 5 w 10"/>
                <a:gd name="T31" fmla="*/ 33 h 33"/>
                <a:gd name="T32" fmla="*/ 3 w 10"/>
                <a:gd name="T33" fmla="*/ 32 h 33"/>
                <a:gd name="T34" fmla="*/ 3 w 10"/>
                <a:gd name="T35" fmla="*/ 31 h 33"/>
                <a:gd name="T36" fmla="*/ 0 w 10"/>
                <a:gd name="T37" fmla="*/ 14 h 33"/>
                <a:gd name="T38" fmla="*/ 0 w 10"/>
                <a:gd name="T39" fmla="*/ 9 h 33"/>
                <a:gd name="T40" fmla="*/ 1 w 10"/>
                <a:gd name="T41" fmla="*/ 8 h 33"/>
                <a:gd name="T42" fmla="*/ 1 w 10"/>
                <a:gd name="T43" fmla="*/ 7 h 33"/>
                <a:gd name="T44" fmla="*/ 1 w 10"/>
                <a:gd name="T45" fmla="*/ 2 h 33"/>
                <a:gd name="T46" fmla="*/ 1 w 10"/>
                <a:gd name="T47" fmla="*/ 1 h 33"/>
                <a:gd name="T48" fmla="*/ 2 w 10"/>
                <a:gd name="T49" fmla="*/ 0 h 33"/>
                <a:gd name="T50" fmla="*/ 3 w 10"/>
                <a:gd name="T51" fmla="*/ 1 h 33"/>
                <a:gd name="T52" fmla="*/ 3 w 10"/>
                <a:gd name="T53" fmla="*/ 2 h 33"/>
                <a:gd name="T54" fmla="*/ 4 w 10"/>
                <a:gd name="T55" fmla="*/ 6 h 33"/>
                <a:gd name="T56" fmla="*/ 4 w 10"/>
                <a:gd name="T57" fmla="*/ 8 h 33"/>
                <a:gd name="T58" fmla="*/ 4 w 10"/>
                <a:gd name="T5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 h="33">
                  <a:moveTo>
                    <a:pt x="4" y="8"/>
                  </a:moveTo>
                  <a:cubicBezTo>
                    <a:pt x="4" y="7"/>
                    <a:pt x="4" y="7"/>
                    <a:pt x="4" y="7"/>
                  </a:cubicBezTo>
                  <a:cubicBezTo>
                    <a:pt x="5" y="6"/>
                    <a:pt x="5" y="5"/>
                    <a:pt x="5" y="4"/>
                  </a:cubicBezTo>
                  <a:cubicBezTo>
                    <a:pt x="5" y="3"/>
                    <a:pt x="5" y="3"/>
                    <a:pt x="5" y="3"/>
                  </a:cubicBezTo>
                  <a:cubicBezTo>
                    <a:pt x="5" y="2"/>
                    <a:pt x="6" y="2"/>
                    <a:pt x="7" y="3"/>
                  </a:cubicBezTo>
                  <a:cubicBezTo>
                    <a:pt x="7" y="3"/>
                    <a:pt x="7" y="3"/>
                    <a:pt x="7" y="4"/>
                  </a:cubicBezTo>
                  <a:cubicBezTo>
                    <a:pt x="8" y="6"/>
                    <a:pt x="8" y="8"/>
                    <a:pt x="8" y="10"/>
                  </a:cubicBezTo>
                  <a:cubicBezTo>
                    <a:pt x="9" y="13"/>
                    <a:pt x="9" y="16"/>
                    <a:pt x="10" y="20"/>
                  </a:cubicBezTo>
                  <a:cubicBezTo>
                    <a:pt x="10" y="21"/>
                    <a:pt x="10" y="21"/>
                    <a:pt x="9" y="22"/>
                  </a:cubicBezTo>
                  <a:cubicBezTo>
                    <a:pt x="8" y="23"/>
                    <a:pt x="7" y="23"/>
                    <a:pt x="6" y="22"/>
                  </a:cubicBezTo>
                  <a:cubicBezTo>
                    <a:pt x="6" y="22"/>
                    <a:pt x="6" y="22"/>
                    <a:pt x="6" y="22"/>
                  </a:cubicBezTo>
                  <a:cubicBezTo>
                    <a:pt x="6" y="22"/>
                    <a:pt x="6" y="23"/>
                    <a:pt x="6" y="23"/>
                  </a:cubicBezTo>
                  <a:cubicBezTo>
                    <a:pt x="6" y="25"/>
                    <a:pt x="6" y="26"/>
                    <a:pt x="6" y="28"/>
                  </a:cubicBezTo>
                  <a:cubicBezTo>
                    <a:pt x="6" y="29"/>
                    <a:pt x="6" y="29"/>
                    <a:pt x="6" y="30"/>
                  </a:cubicBezTo>
                  <a:cubicBezTo>
                    <a:pt x="6" y="30"/>
                    <a:pt x="6" y="31"/>
                    <a:pt x="6" y="32"/>
                  </a:cubicBezTo>
                  <a:cubicBezTo>
                    <a:pt x="5" y="32"/>
                    <a:pt x="5" y="33"/>
                    <a:pt x="5" y="33"/>
                  </a:cubicBezTo>
                  <a:cubicBezTo>
                    <a:pt x="4" y="33"/>
                    <a:pt x="4" y="33"/>
                    <a:pt x="3" y="32"/>
                  </a:cubicBezTo>
                  <a:cubicBezTo>
                    <a:pt x="3" y="32"/>
                    <a:pt x="3" y="32"/>
                    <a:pt x="3" y="31"/>
                  </a:cubicBezTo>
                  <a:cubicBezTo>
                    <a:pt x="1" y="26"/>
                    <a:pt x="0" y="20"/>
                    <a:pt x="0" y="14"/>
                  </a:cubicBezTo>
                  <a:cubicBezTo>
                    <a:pt x="0" y="12"/>
                    <a:pt x="0" y="11"/>
                    <a:pt x="0" y="9"/>
                  </a:cubicBezTo>
                  <a:cubicBezTo>
                    <a:pt x="0" y="9"/>
                    <a:pt x="1" y="8"/>
                    <a:pt x="1" y="8"/>
                  </a:cubicBezTo>
                  <a:cubicBezTo>
                    <a:pt x="1" y="8"/>
                    <a:pt x="1" y="7"/>
                    <a:pt x="1" y="7"/>
                  </a:cubicBezTo>
                  <a:cubicBezTo>
                    <a:pt x="1" y="5"/>
                    <a:pt x="1" y="4"/>
                    <a:pt x="1" y="2"/>
                  </a:cubicBezTo>
                  <a:cubicBezTo>
                    <a:pt x="1" y="2"/>
                    <a:pt x="1" y="1"/>
                    <a:pt x="1" y="1"/>
                  </a:cubicBezTo>
                  <a:cubicBezTo>
                    <a:pt x="1" y="1"/>
                    <a:pt x="1" y="0"/>
                    <a:pt x="2" y="0"/>
                  </a:cubicBezTo>
                  <a:cubicBezTo>
                    <a:pt x="2" y="0"/>
                    <a:pt x="3" y="0"/>
                    <a:pt x="3" y="1"/>
                  </a:cubicBezTo>
                  <a:cubicBezTo>
                    <a:pt x="3" y="1"/>
                    <a:pt x="3" y="1"/>
                    <a:pt x="3" y="2"/>
                  </a:cubicBezTo>
                  <a:cubicBezTo>
                    <a:pt x="3" y="3"/>
                    <a:pt x="4" y="5"/>
                    <a:pt x="4" y="6"/>
                  </a:cubicBezTo>
                  <a:cubicBezTo>
                    <a:pt x="4" y="7"/>
                    <a:pt x="4" y="7"/>
                    <a:pt x="4" y="8"/>
                  </a:cubicBezTo>
                  <a:cubicBezTo>
                    <a:pt x="4" y="8"/>
                    <a:pt x="4" y="8"/>
                    <a:pt x="4" y="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0" name="Freeform 10"/>
            <p:cNvSpPr/>
            <p:nvPr/>
          </p:nvSpPr>
          <p:spPr bwMode="auto">
            <a:xfrm>
              <a:off x="2253" y="3576"/>
              <a:ext cx="60" cy="54"/>
            </a:xfrm>
            <a:custGeom>
              <a:avLst/>
              <a:gdLst>
                <a:gd name="T0" fmla="*/ 4 w 29"/>
                <a:gd name="T1" fmla="*/ 2 h 26"/>
                <a:gd name="T2" fmla="*/ 4 w 29"/>
                <a:gd name="T3" fmla="*/ 2 h 26"/>
                <a:gd name="T4" fmla="*/ 6 w 29"/>
                <a:gd name="T5" fmla="*/ 1 h 26"/>
                <a:gd name="T6" fmla="*/ 8 w 29"/>
                <a:gd name="T7" fmla="*/ 1 h 26"/>
                <a:gd name="T8" fmla="*/ 8 w 29"/>
                <a:gd name="T9" fmla="*/ 2 h 26"/>
                <a:gd name="T10" fmla="*/ 9 w 29"/>
                <a:gd name="T11" fmla="*/ 3 h 26"/>
                <a:gd name="T12" fmla="*/ 20 w 29"/>
                <a:gd name="T13" fmla="*/ 15 h 26"/>
                <a:gd name="T14" fmla="*/ 25 w 29"/>
                <a:gd name="T15" fmla="*/ 20 h 26"/>
                <a:gd name="T16" fmla="*/ 27 w 29"/>
                <a:gd name="T17" fmla="*/ 21 h 26"/>
                <a:gd name="T18" fmla="*/ 28 w 29"/>
                <a:gd name="T19" fmla="*/ 23 h 26"/>
                <a:gd name="T20" fmla="*/ 28 w 29"/>
                <a:gd name="T21" fmla="*/ 24 h 26"/>
                <a:gd name="T22" fmla="*/ 29 w 29"/>
                <a:gd name="T23" fmla="*/ 25 h 26"/>
                <a:gd name="T24" fmla="*/ 29 w 29"/>
                <a:gd name="T25" fmla="*/ 26 h 26"/>
                <a:gd name="T26" fmla="*/ 27 w 29"/>
                <a:gd name="T27" fmla="*/ 26 h 26"/>
                <a:gd name="T28" fmla="*/ 26 w 29"/>
                <a:gd name="T29" fmla="*/ 25 h 26"/>
                <a:gd name="T30" fmla="*/ 24 w 29"/>
                <a:gd name="T31" fmla="*/ 23 h 26"/>
                <a:gd name="T32" fmla="*/ 24 w 29"/>
                <a:gd name="T33" fmla="*/ 23 h 26"/>
                <a:gd name="T34" fmla="*/ 24 w 29"/>
                <a:gd name="T35" fmla="*/ 25 h 26"/>
                <a:gd name="T36" fmla="*/ 23 w 29"/>
                <a:gd name="T37" fmla="*/ 25 h 26"/>
                <a:gd name="T38" fmla="*/ 21 w 29"/>
                <a:gd name="T39" fmla="*/ 24 h 26"/>
                <a:gd name="T40" fmla="*/ 17 w 29"/>
                <a:gd name="T41" fmla="*/ 19 h 26"/>
                <a:gd name="T42" fmla="*/ 7 w 29"/>
                <a:gd name="T43" fmla="*/ 9 h 26"/>
                <a:gd name="T44" fmla="*/ 6 w 29"/>
                <a:gd name="T45" fmla="*/ 8 h 26"/>
                <a:gd name="T46" fmla="*/ 5 w 29"/>
                <a:gd name="T47" fmla="*/ 7 h 26"/>
                <a:gd name="T48" fmla="*/ 4 w 29"/>
                <a:gd name="T49" fmla="*/ 6 h 26"/>
                <a:gd name="T50" fmla="*/ 1 w 29"/>
                <a:gd name="T51" fmla="*/ 3 h 26"/>
                <a:gd name="T52" fmla="*/ 0 w 29"/>
                <a:gd name="T53" fmla="*/ 2 h 26"/>
                <a:gd name="T54" fmla="*/ 0 w 29"/>
                <a:gd name="T55" fmla="*/ 1 h 26"/>
                <a:gd name="T56" fmla="*/ 1 w 29"/>
                <a:gd name="T57" fmla="*/ 0 h 26"/>
                <a:gd name="T58" fmla="*/ 2 w 29"/>
                <a:gd name="T59" fmla="*/ 1 h 26"/>
                <a:gd name="T60" fmla="*/ 4 w 29"/>
                <a:gd name="T6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6">
                  <a:moveTo>
                    <a:pt x="4" y="2"/>
                  </a:moveTo>
                  <a:cubicBezTo>
                    <a:pt x="4" y="2"/>
                    <a:pt x="4" y="2"/>
                    <a:pt x="4" y="2"/>
                  </a:cubicBezTo>
                  <a:cubicBezTo>
                    <a:pt x="5" y="1"/>
                    <a:pt x="5" y="1"/>
                    <a:pt x="6" y="1"/>
                  </a:cubicBezTo>
                  <a:cubicBezTo>
                    <a:pt x="6" y="1"/>
                    <a:pt x="7" y="1"/>
                    <a:pt x="8" y="1"/>
                  </a:cubicBezTo>
                  <a:cubicBezTo>
                    <a:pt x="8" y="1"/>
                    <a:pt x="8" y="2"/>
                    <a:pt x="8" y="2"/>
                  </a:cubicBezTo>
                  <a:cubicBezTo>
                    <a:pt x="8" y="3"/>
                    <a:pt x="9" y="3"/>
                    <a:pt x="9" y="3"/>
                  </a:cubicBezTo>
                  <a:cubicBezTo>
                    <a:pt x="13" y="7"/>
                    <a:pt x="16" y="11"/>
                    <a:pt x="20" y="15"/>
                  </a:cubicBezTo>
                  <a:cubicBezTo>
                    <a:pt x="22" y="17"/>
                    <a:pt x="24" y="18"/>
                    <a:pt x="25" y="20"/>
                  </a:cubicBezTo>
                  <a:cubicBezTo>
                    <a:pt x="26" y="20"/>
                    <a:pt x="27" y="21"/>
                    <a:pt x="27" y="21"/>
                  </a:cubicBezTo>
                  <a:cubicBezTo>
                    <a:pt x="28" y="22"/>
                    <a:pt x="28" y="22"/>
                    <a:pt x="28" y="23"/>
                  </a:cubicBezTo>
                  <a:cubicBezTo>
                    <a:pt x="28" y="23"/>
                    <a:pt x="28" y="23"/>
                    <a:pt x="28" y="24"/>
                  </a:cubicBezTo>
                  <a:cubicBezTo>
                    <a:pt x="28" y="24"/>
                    <a:pt x="29" y="24"/>
                    <a:pt x="29" y="25"/>
                  </a:cubicBezTo>
                  <a:cubicBezTo>
                    <a:pt x="29" y="25"/>
                    <a:pt x="29" y="26"/>
                    <a:pt x="29" y="26"/>
                  </a:cubicBezTo>
                  <a:cubicBezTo>
                    <a:pt x="28" y="26"/>
                    <a:pt x="28" y="26"/>
                    <a:pt x="27" y="26"/>
                  </a:cubicBezTo>
                  <a:cubicBezTo>
                    <a:pt x="27" y="26"/>
                    <a:pt x="27" y="25"/>
                    <a:pt x="26" y="25"/>
                  </a:cubicBezTo>
                  <a:cubicBezTo>
                    <a:pt x="26" y="24"/>
                    <a:pt x="25" y="23"/>
                    <a:pt x="24" y="23"/>
                  </a:cubicBezTo>
                  <a:cubicBezTo>
                    <a:pt x="24" y="23"/>
                    <a:pt x="24" y="23"/>
                    <a:pt x="24" y="23"/>
                  </a:cubicBezTo>
                  <a:cubicBezTo>
                    <a:pt x="25" y="24"/>
                    <a:pt x="24" y="24"/>
                    <a:pt x="24" y="25"/>
                  </a:cubicBezTo>
                  <a:cubicBezTo>
                    <a:pt x="24" y="25"/>
                    <a:pt x="23" y="25"/>
                    <a:pt x="23" y="25"/>
                  </a:cubicBezTo>
                  <a:cubicBezTo>
                    <a:pt x="22" y="25"/>
                    <a:pt x="22" y="24"/>
                    <a:pt x="21" y="24"/>
                  </a:cubicBezTo>
                  <a:cubicBezTo>
                    <a:pt x="20" y="22"/>
                    <a:pt x="18" y="21"/>
                    <a:pt x="17" y="19"/>
                  </a:cubicBezTo>
                  <a:cubicBezTo>
                    <a:pt x="14" y="16"/>
                    <a:pt x="10" y="13"/>
                    <a:pt x="7" y="9"/>
                  </a:cubicBezTo>
                  <a:cubicBezTo>
                    <a:pt x="7" y="9"/>
                    <a:pt x="6" y="9"/>
                    <a:pt x="6" y="8"/>
                  </a:cubicBezTo>
                  <a:cubicBezTo>
                    <a:pt x="6" y="8"/>
                    <a:pt x="5" y="8"/>
                    <a:pt x="5" y="7"/>
                  </a:cubicBezTo>
                  <a:cubicBezTo>
                    <a:pt x="5" y="7"/>
                    <a:pt x="4" y="6"/>
                    <a:pt x="4" y="6"/>
                  </a:cubicBezTo>
                  <a:cubicBezTo>
                    <a:pt x="3" y="5"/>
                    <a:pt x="2" y="4"/>
                    <a:pt x="1" y="3"/>
                  </a:cubicBezTo>
                  <a:cubicBezTo>
                    <a:pt x="0" y="3"/>
                    <a:pt x="0" y="2"/>
                    <a:pt x="0" y="2"/>
                  </a:cubicBezTo>
                  <a:cubicBezTo>
                    <a:pt x="0" y="2"/>
                    <a:pt x="0" y="1"/>
                    <a:pt x="0" y="1"/>
                  </a:cubicBezTo>
                  <a:cubicBezTo>
                    <a:pt x="0" y="0"/>
                    <a:pt x="1" y="0"/>
                    <a:pt x="1" y="0"/>
                  </a:cubicBezTo>
                  <a:cubicBezTo>
                    <a:pt x="2" y="1"/>
                    <a:pt x="2" y="1"/>
                    <a:pt x="2" y="1"/>
                  </a:cubicBezTo>
                  <a:cubicBezTo>
                    <a:pt x="3" y="2"/>
                    <a:pt x="3" y="2"/>
                    <a:pt x="4"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1" name="Freeform 11"/>
            <p:cNvSpPr/>
            <p:nvPr/>
          </p:nvSpPr>
          <p:spPr bwMode="auto">
            <a:xfrm>
              <a:off x="2419" y="3506"/>
              <a:ext cx="18" cy="60"/>
            </a:xfrm>
            <a:custGeom>
              <a:avLst/>
              <a:gdLst>
                <a:gd name="T0" fmla="*/ 5 w 9"/>
                <a:gd name="T1" fmla="*/ 1 h 29"/>
                <a:gd name="T2" fmla="*/ 5 w 9"/>
                <a:gd name="T3" fmla="*/ 0 h 29"/>
                <a:gd name="T4" fmla="*/ 6 w 9"/>
                <a:gd name="T5" fmla="*/ 0 h 29"/>
                <a:gd name="T6" fmla="*/ 7 w 9"/>
                <a:gd name="T7" fmla="*/ 1 h 29"/>
                <a:gd name="T8" fmla="*/ 7 w 9"/>
                <a:gd name="T9" fmla="*/ 3 h 29"/>
                <a:gd name="T10" fmla="*/ 7 w 9"/>
                <a:gd name="T11" fmla="*/ 8 h 29"/>
                <a:gd name="T12" fmla="*/ 8 w 9"/>
                <a:gd name="T13" fmla="*/ 13 h 29"/>
                <a:gd name="T14" fmla="*/ 9 w 9"/>
                <a:gd name="T15" fmla="*/ 22 h 29"/>
                <a:gd name="T16" fmla="*/ 8 w 9"/>
                <a:gd name="T17" fmla="*/ 24 h 29"/>
                <a:gd name="T18" fmla="*/ 8 w 9"/>
                <a:gd name="T19" fmla="*/ 25 h 29"/>
                <a:gd name="T20" fmla="*/ 7 w 9"/>
                <a:gd name="T21" fmla="*/ 28 h 29"/>
                <a:gd name="T22" fmla="*/ 6 w 9"/>
                <a:gd name="T23" fmla="*/ 29 h 29"/>
                <a:gd name="T24" fmla="*/ 4 w 9"/>
                <a:gd name="T25" fmla="*/ 28 h 29"/>
                <a:gd name="T26" fmla="*/ 3 w 9"/>
                <a:gd name="T27" fmla="*/ 27 h 29"/>
                <a:gd name="T28" fmla="*/ 2 w 9"/>
                <a:gd name="T29" fmla="*/ 20 h 29"/>
                <a:gd name="T30" fmla="*/ 1 w 9"/>
                <a:gd name="T31" fmla="*/ 7 h 29"/>
                <a:gd name="T32" fmla="*/ 0 w 9"/>
                <a:gd name="T33" fmla="*/ 4 h 29"/>
                <a:gd name="T34" fmla="*/ 2 w 9"/>
                <a:gd name="T35" fmla="*/ 2 h 29"/>
                <a:gd name="T36" fmla="*/ 3 w 9"/>
                <a:gd name="T37" fmla="*/ 1 h 29"/>
                <a:gd name="T38" fmla="*/ 5 w 9"/>
                <a:gd name="T39"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9">
                  <a:moveTo>
                    <a:pt x="5" y="1"/>
                  </a:moveTo>
                  <a:cubicBezTo>
                    <a:pt x="5" y="1"/>
                    <a:pt x="5" y="1"/>
                    <a:pt x="5" y="0"/>
                  </a:cubicBezTo>
                  <a:cubicBezTo>
                    <a:pt x="5" y="0"/>
                    <a:pt x="6" y="0"/>
                    <a:pt x="6" y="0"/>
                  </a:cubicBezTo>
                  <a:cubicBezTo>
                    <a:pt x="7" y="0"/>
                    <a:pt x="7" y="0"/>
                    <a:pt x="7" y="1"/>
                  </a:cubicBezTo>
                  <a:cubicBezTo>
                    <a:pt x="7" y="1"/>
                    <a:pt x="7" y="2"/>
                    <a:pt x="7" y="3"/>
                  </a:cubicBezTo>
                  <a:cubicBezTo>
                    <a:pt x="7" y="4"/>
                    <a:pt x="7" y="6"/>
                    <a:pt x="7" y="8"/>
                  </a:cubicBezTo>
                  <a:cubicBezTo>
                    <a:pt x="7" y="10"/>
                    <a:pt x="8" y="12"/>
                    <a:pt x="8" y="13"/>
                  </a:cubicBezTo>
                  <a:cubicBezTo>
                    <a:pt x="9" y="16"/>
                    <a:pt x="9" y="19"/>
                    <a:pt x="9" y="22"/>
                  </a:cubicBezTo>
                  <a:cubicBezTo>
                    <a:pt x="9" y="23"/>
                    <a:pt x="9" y="24"/>
                    <a:pt x="8" y="24"/>
                  </a:cubicBezTo>
                  <a:cubicBezTo>
                    <a:pt x="8" y="25"/>
                    <a:pt x="8" y="25"/>
                    <a:pt x="8" y="25"/>
                  </a:cubicBezTo>
                  <a:cubicBezTo>
                    <a:pt x="8" y="26"/>
                    <a:pt x="8" y="27"/>
                    <a:pt x="7" y="28"/>
                  </a:cubicBezTo>
                  <a:cubicBezTo>
                    <a:pt x="6" y="28"/>
                    <a:pt x="6" y="28"/>
                    <a:pt x="6" y="29"/>
                  </a:cubicBezTo>
                  <a:cubicBezTo>
                    <a:pt x="5" y="29"/>
                    <a:pt x="4" y="29"/>
                    <a:pt x="4" y="28"/>
                  </a:cubicBezTo>
                  <a:cubicBezTo>
                    <a:pt x="3" y="28"/>
                    <a:pt x="3" y="27"/>
                    <a:pt x="3" y="27"/>
                  </a:cubicBezTo>
                  <a:cubicBezTo>
                    <a:pt x="2" y="24"/>
                    <a:pt x="2" y="22"/>
                    <a:pt x="2" y="20"/>
                  </a:cubicBezTo>
                  <a:cubicBezTo>
                    <a:pt x="1" y="16"/>
                    <a:pt x="1" y="11"/>
                    <a:pt x="1" y="7"/>
                  </a:cubicBezTo>
                  <a:cubicBezTo>
                    <a:pt x="1" y="6"/>
                    <a:pt x="0" y="5"/>
                    <a:pt x="0" y="4"/>
                  </a:cubicBezTo>
                  <a:cubicBezTo>
                    <a:pt x="0" y="3"/>
                    <a:pt x="1" y="2"/>
                    <a:pt x="2" y="2"/>
                  </a:cubicBezTo>
                  <a:cubicBezTo>
                    <a:pt x="2" y="2"/>
                    <a:pt x="3" y="2"/>
                    <a:pt x="3" y="1"/>
                  </a:cubicBezTo>
                  <a:cubicBezTo>
                    <a:pt x="4" y="0"/>
                    <a:pt x="4" y="1"/>
                    <a:pt x="5" y="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2" name="Freeform 12"/>
            <p:cNvSpPr/>
            <p:nvPr/>
          </p:nvSpPr>
          <p:spPr bwMode="auto">
            <a:xfrm>
              <a:off x="2222" y="3634"/>
              <a:ext cx="62" cy="43"/>
            </a:xfrm>
            <a:custGeom>
              <a:avLst/>
              <a:gdLst>
                <a:gd name="T0" fmla="*/ 24 w 30"/>
                <a:gd name="T1" fmla="*/ 12 h 21"/>
                <a:gd name="T2" fmla="*/ 26 w 30"/>
                <a:gd name="T3" fmla="*/ 13 h 21"/>
                <a:gd name="T4" fmla="*/ 27 w 30"/>
                <a:gd name="T5" fmla="*/ 14 h 21"/>
                <a:gd name="T6" fmla="*/ 27 w 30"/>
                <a:gd name="T7" fmla="*/ 16 h 21"/>
                <a:gd name="T8" fmla="*/ 26 w 30"/>
                <a:gd name="T9" fmla="*/ 16 h 21"/>
                <a:gd name="T10" fmla="*/ 25 w 30"/>
                <a:gd name="T11" fmla="*/ 16 h 21"/>
                <a:gd name="T12" fmla="*/ 27 w 30"/>
                <a:gd name="T13" fmla="*/ 17 h 21"/>
                <a:gd name="T14" fmla="*/ 29 w 30"/>
                <a:gd name="T15" fmla="*/ 19 h 21"/>
                <a:gd name="T16" fmla="*/ 29 w 30"/>
                <a:gd name="T17" fmla="*/ 20 h 21"/>
                <a:gd name="T18" fmla="*/ 28 w 30"/>
                <a:gd name="T19" fmla="*/ 20 h 21"/>
                <a:gd name="T20" fmla="*/ 27 w 30"/>
                <a:gd name="T21" fmla="*/ 20 h 21"/>
                <a:gd name="T22" fmla="*/ 19 w 30"/>
                <a:gd name="T23" fmla="*/ 15 h 21"/>
                <a:gd name="T24" fmla="*/ 4 w 30"/>
                <a:gd name="T25" fmla="*/ 6 h 21"/>
                <a:gd name="T26" fmla="*/ 3 w 30"/>
                <a:gd name="T27" fmla="*/ 5 h 21"/>
                <a:gd name="T28" fmla="*/ 1 w 30"/>
                <a:gd name="T29" fmla="*/ 4 h 21"/>
                <a:gd name="T30" fmla="*/ 0 w 30"/>
                <a:gd name="T31" fmla="*/ 3 h 21"/>
                <a:gd name="T32" fmla="*/ 1 w 30"/>
                <a:gd name="T33" fmla="*/ 0 h 21"/>
                <a:gd name="T34" fmla="*/ 3 w 30"/>
                <a:gd name="T35" fmla="*/ 1 h 21"/>
                <a:gd name="T36" fmla="*/ 4 w 30"/>
                <a:gd name="T37" fmla="*/ 1 h 21"/>
                <a:gd name="T38" fmla="*/ 10 w 30"/>
                <a:gd name="T39" fmla="*/ 3 h 21"/>
                <a:gd name="T40" fmla="*/ 17 w 30"/>
                <a:gd name="T41" fmla="*/ 6 h 21"/>
                <a:gd name="T42" fmla="*/ 23 w 30"/>
                <a:gd name="T43" fmla="*/ 9 h 21"/>
                <a:gd name="T44" fmla="*/ 24 w 30"/>
                <a:gd name="T45" fmla="*/ 10 h 21"/>
                <a:gd name="T46" fmla="*/ 24 w 30"/>
                <a:gd name="T47"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21">
                  <a:moveTo>
                    <a:pt x="24" y="12"/>
                  </a:moveTo>
                  <a:cubicBezTo>
                    <a:pt x="24" y="13"/>
                    <a:pt x="25" y="13"/>
                    <a:pt x="26" y="13"/>
                  </a:cubicBezTo>
                  <a:cubicBezTo>
                    <a:pt x="26" y="14"/>
                    <a:pt x="26" y="14"/>
                    <a:pt x="27" y="14"/>
                  </a:cubicBezTo>
                  <a:cubicBezTo>
                    <a:pt x="27" y="15"/>
                    <a:pt x="27" y="15"/>
                    <a:pt x="27" y="16"/>
                  </a:cubicBezTo>
                  <a:cubicBezTo>
                    <a:pt x="27" y="16"/>
                    <a:pt x="26" y="16"/>
                    <a:pt x="26" y="16"/>
                  </a:cubicBezTo>
                  <a:cubicBezTo>
                    <a:pt x="26" y="16"/>
                    <a:pt x="25" y="16"/>
                    <a:pt x="25" y="16"/>
                  </a:cubicBezTo>
                  <a:cubicBezTo>
                    <a:pt x="26" y="17"/>
                    <a:pt x="26" y="17"/>
                    <a:pt x="27" y="17"/>
                  </a:cubicBezTo>
                  <a:cubicBezTo>
                    <a:pt x="27" y="18"/>
                    <a:pt x="28" y="18"/>
                    <a:pt x="29" y="19"/>
                  </a:cubicBezTo>
                  <a:cubicBezTo>
                    <a:pt x="30" y="19"/>
                    <a:pt x="30" y="20"/>
                    <a:pt x="29" y="20"/>
                  </a:cubicBezTo>
                  <a:cubicBezTo>
                    <a:pt x="29" y="21"/>
                    <a:pt x="29" y="21"/>
                    <a:pt x="28" y="20"/>
                  </a:cubicBezTo>
                  <a:cubicBezTo>
                    <a:pt x="28" y="20"/>
                    <a:pt x="27" y="20"/>
                    <a:pt x="27" y="20"/>
                  </a:cubicBezTo>
                  <a:cubicBezTo>
                    <a:pt x="24" y="18"/>
                    <a:pt x="22" y="17"/>
                    <a:pt x="19" y="15"/>
                  </a:cubicBezTo>
                  <a:cubicBezTo>
                    <a:pt x="14" y="12"/>
                    <a:pt x="9" y="9"/>
                    <a:pt x="4" y="6"/>
                  </a:cubicBezTo>
                  <a:cubicBezTo>
                    <a:pt x="4" y="5"/>
                    <a:pt x="3" y="5"/>
                    <a:pt x="3" y="5"/>
                  </a:cubicBezTo>
                  <a:cubicBezTo>
                    <a:pt x="2" y="5"/>
                    <a:pt x="2" y="5"/>
                    <a:pt x="1" y="4"/>
                  </a:cubicBezTo>
                  <a:cubicBezTo>
                    <a:pt x="1" y="4"/>
                    <a:pt x="0" y="3"/>
                    <a:pt x="0" y="3"/>
                  </a:cubicBezTo>
                  <a:cubicBezTo>
                    <a:pt x="0" y="2"/>
                    <a:pt x="0" y="1"/>
                    <a:pt x="1" y="0"/>
                  </a:cubicBezTo>
                  <a:cubicBezTo>
                    <a:pt x="1" y="0"/>
                    <a:pt x="2" y="0"/>
                    <a:pt x="3" y="1"/>
                  </a:cubicBezTo>
                  <a:cubicBezTo>
                    <a:pt x="3" y="1"/>
                    <a:pt x="4" y="1"/>
                    <a:pt x="4" y="1"/>
                  </a:cubicBezTo>
                  <a:cubicBezTo>
                    <a:pt x="6" y="2"/>
                    <a:pt x="8" y="2"/>
                    <a:pt x="10" y="3"/>
                  </a:cubicBezTo>
                  <a:cubicBezTo>
                    <a:pt x="12" y="4"/>
                    <a:pt x="15" y="5"/>
                    <a:pt x="17" y="6"/>
                  </a:cubicBezTo>
                  <a:cubicBezTo>
                    <a:pt x="19" y="7"/>
                    <a:pt x="21" y="8"/>
                    <a:pt x="23" y="9"/>
                  </a:cubicBezTo>
                  <a:cubicBezTo>
                    <a:pt x="24" y="9"/>
                    <a:pt x="24" y="9"/>
                    <a:pt x="24" y="10"/>
                  </a:cubicBezTo>
                  <a:cubicBezTo>
                    <a:pt x="25" y="11"/>
                    <a:pt x="24" y="12"/>
                    <a:pt x="24" y="1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3" name="Freeform 13"/>
            <p:cNvSpPr>
              <a:spLocks noEditPoints="1"/>
            </p:cNvSpPr>
            <p:nvPr/>
          </p:nvSpPr>
          <p:spPr bwMode="auto">
            <a:xfrm>
              <a:off x="2202" y="3700"/>
              <a:ext cx="66" cy="25"/>
            </a:xfrm>
            <a:custGeom>
              <a:avLst/>
              <a:gdLst>
                <a:gd name="T0" fmla="*/ 4 w 32"/>
                <a:gd name="T1" fmla="*/ 1 h 12"/>
                <a:gd name="T2" fmla="*/ 6 w 32"/>
                <a:gd name="T3" fmla="*/ 0 h 12"/>
                <a:gd name="T4" fmla="*/ 13 w 32"/>
                <a:gd name="T5" fmla="*/ 2 h 12"/>
                <a:gd name="T6" fmla="*/ 21 w 32"/>
                <a:gd name="T7" fmla="*/ 5 h 12"/>
                <a:gd name="T8" fmla="*/ 23 w 32"/>
                <a:gd name="T9" fmla="*/ 5 h 12"/>
                <a:gd name="T10" fmla="*/ 27 w 32"/>
                <a:gd name="T11" fmla="*/ 5 h 12"/>
                <a:gd name="T12" fmla="*/ 30 w 32"/>
                <a:gd name="T13" fmla="*/ 6 h 12"/>
                <a:gd name="T14" fmla="*/ 30 w 32"/>
                <a:gd name="T15" fmla="*/ 8 h 12"/>
                <a:gd name="T16" fmla="*/ 30 w 32"/>
                <a:gd name="T17" fmla="*/ 9 h 12"/>
                <a:gd name="T18" fmla="*/ 31 w 32"/>
                <a:gd name="T19" fmla="*/ 9 h 12"/>
                <a:gd name="T20" fmla="*/ 31 w 32"/>
                <a:gd name="T21" fmla="*/ 10 h 12"/>
                <a:gd name="T22" fmla="*/ 30 w 32"/>
                <a:gd name="T23" fmla="*/ 11 h 12"/>
                <a:gd name="T24" fmla="*/ 28 w 32"/>
                <a:gd name="T25" fmla="*/ 11 h 12"/>
                <a:gd name="T26" fmla="*/ 28 w 32"/>
                <a:gd name="T27" fmla="*/ 11 h 12"/>
                <a:gd name="T28" fmla="*/ 25 w 32"/>
                <a:gd name="T29" fmla="*/ 12 h 12"/>
                <a:gd name="T30" fmla="*/ 21 w 32"/>
                <a:gd name="T31" fmla="*/ 11 h 12"/>
                <a:gd name="T32" fmla="*/ 5 w 32"/>
                <a:gd name="T33" fmla="*/ 6 h 12"/>
                <a:gd name="T34" fmla="*/ 2 w 32"/>
                <a:gd name="T35" fmla="*/ 5 h 12"/>
                <a:gd name="T36" fmla="*/ 1 w 32"/>
                <a:gd name="T37" fmla="*/ 4 h 12"/>
                <a:gd name="T38" fmla="*/ 0 w 32"/>
                <a:gd name="T39" fmla="*/ 2 h 12"/>
                <a:gd name="T40" fmla="*/ 2 w 32"/>
                <a:gd name="T41" fmla="*/ 1 h 12"/>
                <a:gd name="T42" fmla="*/ 3 w 32"/>
                <a:gd name="T43" fmla="*/ 1 h 12"/>
                <a:gd name="T44" fmla="*/ 4 w 32"/>
                <a:gd name="T45" fmla="*/ 1 h 12"/>
                <a:gd name="T46" fmla="*/ 7 w 32"/>
                <a:gd name="T47" fmla="*/ 5 h 12"/>
                <a:gd name="T48" fmla="*/ 5 w 32"/>
                <a:gd name="T49" fmla="*/ 4 h 12"/>
                <a:gd name="T50" fmla="*/ 7 w 32"/>
                <a:gd name="T51"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12">
                  <a:moveTo>
                    <a:pt x="4" y="1"/>
                  </a:moveTo>
                  <a:cubicBezTo>
                    <a:pt x="4" y="0"/>
                    <a:pt x="4" y="0"/>
                    <a:pt x="6" y="0"/>
                  </a:cubicBezTo>
                  <a:cubicBezTo>
                    <a:pt x="8" y="1"/>
                    <a:pt x="10" y="2"/>
                    <a:pt x="13" y="2"/>
                  </a:cubicBezTo>
                  <a:cubicBezTo>
                    <a:pt x="16" y="3"/>
                    <a:pt x="19" y="4"/>
                    <a:pt x="21" y="5"/>
                  </a:cubicBezTo>
                  <a:cubicBezTo>
                    <a:pt x="22" y="5"/>
                    <a:pt x="22" y="5"/>
                    <a:pt x="23" y="5"/>
                  </a:cubicBezTo>
                  <a:cubicBezTo>
                    <a:pt x="24" y="6"/>
                    <a:pt x="26" y="5"/>
                    <a:pt x="27" y="5"/>
                  </a:cubicBezTo>
                  <a:cubicBezTo>
                    <a:pt x="29" y="4"/>
                    <a:pt x="30" y="5"/>
                    <a:pt x="30" y="6"/>
                  </a:cubicBezTo>
                  <a:cubicBezTo>
                    <a:pt x="30" y="7"/>
                    <a:pt x="30" y="8"/>
                    <a:pt x="30" y="8"/>
                  </a:cubicBezTo>
                  <a:cubicBezTo>
                    <a:pt x="30" y="8"/>
                    <a:pt x="30" y="8"/>
                    <a:pt x="30" y="9"/>
                  </a:cubicBezTo>
                  <a:cubicBezTo>
                    <a:pt x="31" y="9"/>
                    <a:pt x="31" y="9"/>
                    <a:pt x="31" y="9"/>
                  </a:cubicBezTo>
                  <a:cubicBezTo>
                    <a:pt x="31" y="10"/>
                    <a:pt x="32" y="10"/>
                    <a:pt x="31" y="10"/>
                  </a:cubicBezTo>
                  <a:cubicBezTo>
                    <a:pt x="31" y="11"/>
                    <a:pt x="31" y="11"/>
                    <a:pt x="30" y="11"/>
                  </a:cubicBezTo>
                  <a:cubicBezTo>
                    <a:pt x="30" y="11"/>
                    <a:pt x="29" y="11"/>
                    <a:pt x="28" y="11"/>
                  </a:cubicBezTo>
                  <a:cubicBezTo>
                    <a:pt x="28" y="11"/>
                    <a:pt x="28" y="11"/>
                    <a:pt x="28" y="11"/>
                  </a:cubicBezTo>
                  <a:cubicBezTo>
                    <a:pt x="27" y="12"/>
                    <a:pt x="26" y="12"/>
                    <a:pt x="25" y="12"/>
                  </a:cubicBezTo>
                  <a:cubicBezTo>
                    <a:pt x="24" y="11"/>
                    <a:pt x="23" y="11"/>
                    <a:pt x="21" y="11"/>
                  </a:cubicBezTo>
                  <a:cubicBezTo>
                    <a:pt x="16" y="10"/>
                    <a:pt x="10" y="9"/>
                    <a:pt x="5" y="6"/>
                  </a:cubicBezTo>
                  <a:cubicBezTo>
                    <a:pt x="4" y="6"/>
                    <a:pt x="3" y="5"/>
                    <a:pt x="2" y="5"/>
                  </a:cubicBezTo>
                  <a:cubicBezTo>
                    <a:pt x="1" y="4"/>
                    <a:pt x="1" y="4"/>
                    <a:pt x="1" y="4"/>
                  </a:cubicBezTo>
                  <a:cubicBezTo>
                    <a:pt x="0" y="3"/>
                    <a:pt x="0" y="3"/>
                    <a:pt x="0" y="2"/>
                  </a:cubicBezTo>
                  <a:cubicBezTo>
                    <a:pt x="1" y="2"/>
                    <a:pt x="1" y="1"/>
                    <a:pt x="2" y="1"/>
                  </a:cubicBezTo>
                  <a:cubicBezTo>
                    <a:pt x="2" y="1"/>
                    <a:pt x="2" y="1"/>
                    <a:pt x="3" y="1"/>
                  </a:cubicBezTo>
                  <a:cubicBezTo>
                    <a:pt x="3" y="1"/>
                    <a:pt x="3" y="1"/>
                    <a:pt x="4" y="1"/>
                  </a:cubicBezTo>
                  <a:close/>
                  <a:moveTo>
                    <a:pt x="7" y="5"/>
                  </a:moveTo>
                  <a:cubicBezTo>
                    <a:pt x="7" y="4"/>
                    <a:pt x="6" y="4"/>
                    <a:pt x="5" y="4"/>
                  </a:cubicBezTo>
                  <a:cubicBezTo>
                    <a:pt x="6" y="4"/>
                    <a:pt x="6" y="4"/>
                    <a:pt x="7" y="5"/>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4" name="Freeform 14"/>
            <p:cNvSpPr>
              <a:spLocks noEditPoints="1"/>
            </p:cNvSpPr>
            <p:nvPr/>
          </p:nvSpPr>
          <p:spPr bwMode="auto">
            <a:xfrm>
              <a:off x="2361" y="3518"/>
              <a:ext cx="22" cy="66"/>
            </a:xfrm>
            <a:custGeom>
              <a:avLst/>
              <a:gdLst>
                <a:gd name="T0" fmla="*/ 3 w 11"/>
                <a:gd name="T1" fmla="*/ 6 h 32"/>
                <a:gd name="T2" fmla="*/ 3 w 11"/>
                <a:gd name="T3" fmla="*/ 4 h 32"/>
                <a:gd name="T4" fmla="*/ 3 w 11"/>
                <a:gd name="T5" fmla="*/ 1 h 32"/>
                <a:gd name="T6" fmla="*/ 3 w 11"/>
                <a:gd name="T7" fmla="*/ 1 h 32"/>
                <a:gd name="T8" fmla="*/ 5 w 11"/>
                <a:gd name="T9" fmla="*/ 0 h 32"/>
                <a:gd name="T10" fmla="*/ 6 w 11"/>
                <a:gd name="T11" fmla="*/ 0 h 32"/>
                <a:gd name="T12" fmla="*/ 6 w 11"/>
                <a:gd name="T13" fmla="*/ 3 h 32"/>
                <a:gd name="T14" fmla="*/ 9 w 11"/>
                <a:gd name="T15" fmla="*/ 17 h 32"/>
                <a:gd name="T16" fmla="*/ 10 w 11"/>
                <a:gd name="T17" fmla="*/ 18 h 32"/>
                <a:gd name="T18" fmla="*/ 11 w 11"/>
                <a:gd name="T19" fmla="*/ 20 h 32"/>
                <a:gd name="T20" fmla="*/ 11 w 11"/>
                <a:gd name="T21" fmla="*/ 28 h 32"/>
                <a:gd name="T22" fmla="*/ 11 w 11"/>
                <a:gd name="T23" fmla="*/ 29 h 32"/>
                <a:gd name="T24" fmla="*/ 11 w 11"/>
                <a:gd name="T25" fmla="*/ 30 h 32"/>
                <a:gd name="T26" fmla="*/ 10 w 11"/>
                <a:gd name="T27" fmla="*/ 32 h 32"/>
                <a:gd name="T28" fmla="*/ 9 w 11"/>
                <a:gd name="T29" fmla="*/ 31 h 32"/>
                <a:gd name="T30" fmla="*/ 9 w 11"/>
                <a:gd name="T31" fmla="*/ 30 h 32"/>
                <a:gd name="T32" fmla="*/ 7 w 11"/>
                <a:gd name="T33" fmla="*/ 28 h 32"/>
                <a:gd name="T34" fmla="*/ 6 w 11"/>
                <a:gd name="T35" fmla="*/ 26 h 32"/>
                <a:gd name="T36" fmla="*/ 5 w 11"/>
                <a:gd name="T37" fmla="*/ 25 h 32"/>
                <a:gd name="T38" fmla="*/ 1 w 11"/>
                <a:gd name="T39" fmla="*/ 10 h 32"/>
                <a:gd name="T40" fmla="*/ 0 w 11"/>
                <a:gd name="T41" fmla="*/ 5 h 32"/>
                <a:gd name="T42" fmla="*/ 1 w 11"/>
                <a:gd name="T43" fmla="*/ 3 h 32"/>
                <a:gd name="T44" fmla="*/ 3 w 11"/>
                <a:gd name="T45" fmla="*/ 5 h 32"/>
                <a:gd name="T46" fmla="*/ 3 w 11"/>
                <a:gd name="T47" fmla="*/ 6 h 32"/>
                <a:gd name="T48" fmla="*/ 5 w 11"/>
                <a:gd name="T49" fmla="*/ 19 h 32"/>
                <a:gd name="T50" fmla="*/ 5 w 11"/>
                <a:gd name="T51" fmla="*/ 19 h 32"/>
                <a:gd name="T52" fmla="*/ 4 w 11"/>
                <a:gd name="T53" fmla="*/ 15 h 32"/>
                <a:gd name="T54" fmla="*/ 4 w 11"/>
                <a:gd name="T55" fmla="*/ 15 h 32"/>
                <a:gd name="T56" fmla="*/ 5 w 11"/>
                <a:gd name="T57"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 h="32">
                  <a:moveTo>
                    <a:pt x="3" y="6"/>
                  </a:moveTo>
                  <a:cubicBezTo>
                    <a:pt x="3" y="5"/>
                    <a:pt x="3" y="5"/>
                    <a:pt x="3" y="4"/>
                  </a:cubicBezTo>
                  <a:cubicBezTo>
                    <a:pt x="3" y="3"/>
                    <a:pt x="3" y="2"/>
                    <a:pt x="3" y="1"/>
                  </a:cubicBezTo>
                  <a:cubicBezTo>
                    <a:pt x="3" y="1"/>
                    <a:pt x="3" y="1"/>
                    <a:pt x="3" y="1"/>
                  </a:cubicBezTo>
                  <a:cubicBezTo>
                    <a:pt x="4" y="0"/>
                    <a:pt x="4" y="0"/>
                    <a:pt x="5" y="0"/>
                  </a:cubicBezTo>
                  <a:cubicBezTo>
                    <a:pt x="5" y="0"/>
                    <a:pt x="5" y="0"/>
                    <a:pt x="6" y="0"/>
                  </a:cubicBezTo>
                  <a:cubicBezTo>
                    <a:pt x="6" y="1"/>
                    <a:pt x="6" y="2"/>
                    <a:pt x="6" y="3"/>
                  </a:cubicBezTo>
                  <a:cubicBezTo>
                    <a:pt x="7" y="7"/>
                    <a:pt x="8" y="12"/>
                    <a:pt x="9" y="17"/>
                  </a:cubicBezTo>
                  <a:cubicBezTo>
                    <a:pt x="9" y="18"/>
                    <a:pt x="9" y="18"/>
                    <a:pt x="10" y="18"/>
                  </a:cubicBezTo>
                  <a:cubicBezTo>
                    <a:pt x="10" y="19"/>
                    <a:pt x="10" y="19"/>
                    <a:pt x="11" y="20"/>
                  </a:cubicBezTo>
                  <a:cubicBezTo>
                    <a:pt x="11" y="23"/>
                    <a:pt x="11" y="25"/>
                    <a:pt x="11" y="28"/>
                  </a:cubicBezTo>
                  <a:cubicBezTo>
                    <a:pt x="11" y="28"/>
                    <a:pt x="11" y="29"/>
                    <a:pt x="11" y="29"/>
                  </a:cubicBezTo>
                  <a:cubicBezTo>
                    <a:pt x="11" y="30"/>
                    <a:pt x="11" y="30"/>
                    <a:pt x="11" y="30"/>
                  </a:cubicBezTo>
                  <a:cubicBezTo>
                    <a:pt x="11" y="31"/>
                    <a:pt x="11" y="32"/>
                    <a:pt x="10" y="32"/>
                  </a:cubicBezTo>
                  <a:cubicBezTo>
                    <a:pt x="10" y="32"/>
                    <a:pt x="9" y="32"/>
                    <a:pt x="9" y="31"/>
                  </a:cubicBezTo>
                  <a:cubicBezTo>
                    <a:pt x="9" y="31"/>
                    <a:pt x="9" y="31"/>
                    <a:pt x="9" y="30"/>
                  </a:cubicBezTo>
                  <a:cubicBezTo>
                    <a:pt x="8" y="30"/>
                    <a:pt x="8" y="29"/>
                    <a:pt x="7" y="28"/>
                  </a:cubicBezTo>
                  <a:cubicBezTo>
                    <a:pt x="7" y="27"/>
                    <a:pt x="7" y="27"/>
                    <a:pt x="6" y="26"/>
                  </a:cubicBezTo>
                  <a:cubicBezTo>
                    <a:pt x="6" y="26"/>
                    <a:pt x="6" y="26"/>
                    <a:pt x="5" y="25"/>
                  </a:cubicBezTo>
                  <a:cubicBezTo>
                    <a:pt x="3" y="20"/>
                    <a:pt x="1" y="15"/>
                    <a:pt x="1" y="10"/>
                  </a:cubicBezTo>
                  <a:cubicBezTo>
                    <a:pt x="0" y="8"/>
                    <a:pt x="0" y="7"/>
                    <a:pt x="0" y="5"/>
                  </a:cubicBezTo>
                  <a:cubicBezTo>
                    <a:pt x="0" y="4"/>
                    <a:pt x="0" y="4"/>
                    <a:pt x="1" y="3"/>
                  </a:cubicBezTo>
                  <a:cubicBezTo>
                    <a:pt x="2" y="3"/>
                    <a:pt x="2" y="4"/>
                    <a:pt x="3" y="5"/>
                  </a:cubicBezTo>
                  <a:cubicBezTo>
                    <a:pt x="3" y="5"/>
                    <a:pt x="3" y="5"/>
                    <a:pt x="3" y="6"/>
                  </a:cubicBezTo>
                  <a:close/>
                  <a:moveTo>
                    <a:pt x="5" y="19"/>
                  </a:moveTo>
                  <a:cubicBezTo>
                    <a:pt x="5" y="19"/>
                    <a:pt x="5" y="19"/>
                    <a:pt x="5" y="19"/>
                  </a:cubicBezTo>
                  <a:cubicBezTo>
                    <a:pt x="5" y="18"/>
                    <a:pt x="4" y="16"/>
                    <a:pt x="4" y="15"/>
                  </a:cubicBezTo>
                  <a:cubicBezTo>
                    <a:pt x="4" y="15"/>
                    <a:pt x="4" y="15"/>
                    <a:pt x="4" y="15"/>
                  </a:cubicBezTo>
                  <a:cubicBezTo>
                    <a:pt x="4" y="16"/>
                    <a:pt x="5" y="18"/>
                    <a:pt x="5" y="1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5" name="Freeform 15"/>
            <p:cNvSpPr>
              <a:spLocks noEditPoints="1"/>
            </p:cNvSpPr>
            <p:nvPr/>
          </p:nvSpPr>
          <p:spPr bwMode="auto">
            <a:xfrm>
              <a:off x="2183" y="3811"/>
              <a:ext cx="60" cy="21"/>
            </a:xfrm>
            <a:custGeom>
              <a:avLst/>
              <a:gdLst>
                <a:gd name="T0" fmla="*/ 27 w 29"/>
                <a:gd name="T1" fmla="*/ 5 h 10"/>
                <a:gd name="T2" fmla="*/ 27 w 29"/>
                <a:gd name="T3" fmla="*/ 8 h 10"/>
                <a:gd name="T4" fmla="*/ 28 w 29"/>
                <a:gd name="T5" fmla="*/ 8 h 10"/>
                <a:gd name="T6" fmla="*/ 27 w 29"/>
                <a:gd name="T7" fmla="*/ 10 h 10"/>
                <a:gd name="T8" fmla="*/ 25 w 29"/>
                <a:gd name="T9" fmla="*/ 10 h 10"/>
                <a:gd name="T10" fmla="*/ 19 w 29"/>
                <a:gd name="T11" fmla="*/ 10 h 10"/>
                <a:gd name="T12" fmla="*/ 3 w 29"/>
                <a:gd name="T13" fmla="*/ 9 h 10"/>
                <a:gd name="T14" fmla="*/ 1 w 29"/>
                <a:gd name="T15" fmla="*/ 9 h 10"/>
                <a:gd name="T16" fmla="*/ 0 w 29"/>
                <a:gd name="T17" fmla="*/ 8 h 10"/>
                <a:gd name="T18" fmla="*/ 1 w 29"/>
                <a:gd name="T19" fmla="*/ 7 h 10"/>
                <a:gd name="T20" fmla="*/ 2 w 29"/>
                <a:gd name="T21" fmla="*/ 7 h 10"/>
                <a:gd name="T22" fmla="*/ 5 w 29"/>
                <a:gd name="T23" fmla="*/ 6 h 10"/>
                <a:gd name="T24" fmla="*/ 5 w 29"/>
                <a:gd name="T25" fmla="*/ 5 h 10"/>
                <a:gd name="T26" fmla="*/ 7 w 29"/>
                <a:gd name="T27" fmla="*/ 3 h 10"/>
                <a:gd name="T28" fmla="*/ 10 w 29"/>
                <a:gd name="T29" fmla="*/ 4 h 10"/>
                <a:gd name="T30" fmla="*/ 12 w 29"/>
                <a:gd name="T31" fmla="*/ 4 h 10"/>
                <a:gd name="T32" fmla="*/ 23 w 29"/>
                <a:gd name="T33" fmla="*/ 2 h 10"/>
                <a:gd name="T34" fmla="*/ 26 w 29"/>
                <a:gd name="T35" fmla="*/ 1 h 10"/>
                <a:gd name="T36" fmla="*/ 28 w 29"/>
                <a:gd name="T37" fmla="*/ 2 h 10"/>
                <a:gd name="T38" fmla="*/ 28 w 29"/>
                <a:gd name="T39" fmla="*/ 4 h 10"/>
                <a:gd name="T40" fmla="*/ 27 w 29"/>
                <a:gd name="T41" fmla="*/ 5 h 10"/>
                <a:gd name="T42" fmla="*/ 13 w 29"/>
                <a:gd name="T43" fmla="*/ 7 h 10"/>
                <a:gd name="T44" fmla="*/ 23 w 29"/>
                <a:gd name="T45" fmla="*/ 6 h 10"/>
                <a:gd name="T46" fmla="*/ 14 w 29"/>
                <a:gd name="T47" fmla="*/ 6 h 10"/>
                <a:gd name="T48" fmla="*/ 13 w 29"/>
                <a:gd name="T49"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 h="10">
                  <a:moveTo>
                    <a:pt x="27" y="5"/>
                  </a:moveTo>
                  <a:cubicBezTo>
                    <a:pt x="28" y="6"/>
                    <a:pt x="28" y="7"/>
                    <a:pt x="27" y="8"/>
                  </a:cubicBezTo>
                  <a:cubicBezTo>
                    <a:pt x="27" y="8"/>
                    <a:pt x="28" y="8"/>
                    <a:pt x="28" y="8"/>
                  </a:cubicBezTo>
                  <a:cubicBezTo>
                    <a:pt x="28" y="9"/>
                    <a:pt x="28" y="10"/>
                    <a:pt x="27" y="10"/>
                  </a:cubicBezTo>
                  <a:cubicBezTo>
                    <a:pt x="27" y="10"/>
                    <a:pt x="26" y="10"/>
                    <a:pt x="25" y="10"/>
                  </a:cubicBezTo>
                  <a:cubicBezTo>
                    <a:pt x="23" y="10"/>
                    <a:pt x="21" y="10"/>
                    <a:pt x="19" y="10"/>
                  </a:cubicBezTo>
                  <a:cubicBezTo>
                    <a:pt x="13" y="10"/>
                    <a:pt x="8" y="10"/>
                    <a:pt x="3" y="9"/>
                  </a:cubicBezTo>
                  <a:cubicBezTo>
                    <a:pt x="2" y="9"/>
                    <a:pt x="2" y="9"/>
                    <a:pt x="1" y="9"/>
                  </a:cubicBezTo>
                  <a:cubicBezTo>
                    <a:pt x="1" y="9"/>
                    <a:pt x="0" y="9"/>
                    <a:pt x="0" y="8"/>
                  </a:cubicBezTo>
                  <a:cubicBezTo>
                    <a:pt x="0" y="8"/>
                    <a:pt x="1" y="7"/>
                    <a:pt x="1" y="7"/>
                  </a:cubicBezTo>
                  <a:cubicBezTo>
                    <a:pt x="2" y="7"/>
                    <a:pt x="2" y="7"/>
                    <a:pt x="2" y="7"/>
                  </a:cubicBezTo>
                  <a:cubicBezTo>
                    <a:pt x="3" y="7"/>
                    <a:pt x="4" y="7"/>
                    <a:pt x="5" y="6"/>
                  </a:cubicBezTo>
                  <a:cubicBezTo>
                    <a:pt x="5" y="5"/>
                    <a:pt x="5" y="5"/>
                    <a:pt x="5" y="5"/>
                  </a:cubicBezTo>
                  <a:cubicBezTo>
                    <a:pt x="5" y="4"/>
                    <a:pt x="6" y="3"/>
                    <a:pt x="7" y="3"/>
                  </a:cubicBezTo>
                  <a:cubicBezTo>
                    <a:pt x="8" y="3"/>
                    <a:pt x="9" y="3"/>
                    <a:pt x="10" y="4"/>
                  </a:cubicBezTo>
                  <a:cubicBezTo>
                    <a:pt x="10" y="4"/>
                    <a:pt x="11" y="4"/>
                    <a:pt x="12" y="4"/>
                  </a:cubicBezTo>
                  <a:cubicBezTo>
                    <a:pt x="16" y="3"/>
                    <a:pt x="19" y="2"/>
                    <a:pt x="23" y="2"/>
                  </a:cubicBezTo>
                  <a:cubicBezTo>
                    <a:pt x="24" y="1"/>
                    <a:pt x="25" y="1"/>
                    <a:pt x="26" y="1"/>
                  </a:cubicBezTo>
                  <a:cubicBezTo>
                    <a:pt x="27" y="0"/>
                    <a:pt x="28" y="1"/>
                    <a:pt x="28" y="2"/>
                  </a:cubicBezTo>
                  <a:cubicBezTo>
                    <a:pt x="29" y="2"/>
                    <a:pt x="29" y="4"/>
                    <a:pt x="28" y="4"/>
                  </a:cubicBezTo>
                  <a:cubicBezTo>
                    <a:pt x="28" y="5"/>
                    <a:pt x="28" y="5"/>
                    <a:pt x="27" y="5"/>
                  </a:cubicBezTo>
                  <a:close/>
                  <a:moveTo>
                    <a:pt x="13" y="7"/>
                  </a:moveTo>
                  <a:cubicBezTo>
                    <a:pt x="17" y="7"/>
                    <a:pt x="22" y="7"/>
                    <a:pt x="23" y="6"/>
                  </a:cubicBezTo>
                  <a:cubicBezTo>
                    <a:pt x="20" y="6"/>
                    <a:pt x="17" y="6"/>
                    <a:pt x="14" y="6"/>
                  </a:cubicBezTo>
                  <a:cubicBezTo>
                    <a:pt x="13" y="6"/>
                    <a:pt x="13" y="7"/>
                    <a:pt x="13" y="7"/>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grpSp>
      <p:sp>
        <p:nvSpPr>
          <p:cNvPr id="100" name="文本框 99"/>
          <p:cNvSpPr txBox="1"/>
          <p:nvPr/>
        </p:nvSpPr>
        <p:spPr>
          <a:xfrm>
            <a:off x="919480" y="1550035"/>
            <a:ext cx="10897235" cy="4707890"/>
          </a:xfrm>
          <a:prstGeom prst="rect">
            <a:avLst/>
          </a:prstGeom>
          <a:noFill/>
          <a:ln w="9525">
            <a:noFill/>
          </a:ln>
        </p:spPr>
        <p:txBody>
          <a:bodyPr wrap="square">
            <a:spAutoFit/>
          </a:bodyPr>
          <a:p>
            <a:pPr marL="200025" indent="-200025"/>
            <a:r>
              <a:rPr sz="2000" b="0">
                <a:latin typeface="宋体" panose="02010600030101010101" pitchFamily="2" charset="-122"/>
                <a:ea typeface="宋体" panose="02010600030101010101" pitchFamily="2" charset="-122"/>
                <a:cs typeface="宋体" panose="02010600030101010101" pitchFamily="2" charset="-122"/>
              </a:rPr>
              <a:t>[1]  沈晓峰,陈奕宇. 浅议“电子点餐”的发展现状及改进建议[J]. 科技资讯,2017,15(31).</a:t>
            </a:r>
            <a:endParaRPr sz="2000" b="0">
              <a:latin typeface="宋体" panose="02010600030101010101" pitchFamily="2" charset="-122"/>
              <a:ea typeface="宋体" panose="02010600030101010101" pitchFamily="2" charset="-122"/>
              <a:cs typeface="宋体" panose="02010600030101010101" pitchFamily="2" charset="-122"/>
            </a:endParaRPr>
          </a:p>
          <a:p>
            <a:pPr marL="200025" indent="-200025"/>
            <a:r>
              <a:rPr sz="2000" b="0">
                <a:latin typeface="宋体" panose="02010600030101010101" pitchFamily="2" charset="-122"/>
                <a:ea typeface="宋体" panose="02010600030101010101" pitchFamily="2" charset="-122"/>
                <a:cs typeface="宋体" panose="02010600030101010101" pitchFamily="2" charset="-122"/>
              </a:rPr>
              <a:t>[2]  陈诗言. 浅析微信小程序的“走红”[J]. 新闻研究导刊,2018,0(13).</a:t>
            </a:r>
            <a:endParaRPr sz="2000" b="0">
              <a:latin typeface="宋体" panose="02010600030101010101" pitchFamily="2" charset="-122"/>
              <a:ea typeface="宋体" panose="02010600030101010101" pitchFamily="2" charset="-122"/>
              <a:cs typeface="宋体" panose="02010600030101010101" pitchFamily="2" charset="-122"/>
            </a:endParaRPr>
          </a:p>
          <a:p>
            <a:pPr marL="200025" indent="-200025"/>
            <a:r>
              <a:rPr sz="2000" b="0">
                <a:latin typeface="宋体" panose="02010600030101010101" pitchFamily="2" charset="-122"/>
                <a:ea typeface="宋体" panose="02010600030101010101" pitchFamily="2" charset="-122"/>
                <a:cs typeface="宋体" panose="02010600030101010101" pitchFamily="2" charset="-122"/>
              </a:rPr>
              <a:t>[3]  杨琳璞,僬媛媛.双边市场视角下网络外卖行业的发展研究[J].中国集体经济,2018,0(33).</a:t>
            </a:r>
            <a:endParaRPr sz="2000" b="0">
              <a:latin typeface="宋体" panose="02010600030101010101" pitchFamily="2" charset="-122"/>
              <a:ea typeface="宋体" panose="02010600030101010101" pitchFamily="2" charset="-122"/>
              <a:cs typeface="宋体" panose="02010600030101010101" pitchFamily="2" charset="-122"/>
            </a:endParaRPr>
          </a:p>
          <a:p>
            <a:pPr marL="200025" indent="-200025"/>
            <a:r>
              <a:rPr sz="2000" b="0">
                <a:latin typeface="宋体" panose="02010600030101010101" pitchFamily="2" charset="-122"/>
                <a:ea typeface="宋体" panose="02010600030101010101" pitchFamily="2" charset="-122"/>
                <a:cs typeface="宋体" panose="02010600030101010101" pitchFamily="2" charset="-122"/>
              </a:rPr>
              <a:t>[4]  田志友,周元敏,田雨. 微信小程序的媒体价值[J]. 新媒体研究,2018,4(1)</a:t>
            </a:r>
            <a:endParaRPr sz="2000" b="0">
              <a:latin typeface="宋体" panose="02010600030101010101" pitchFamily="2" charset="-122"/>
              <a:ea typeface="宋体" panose="02010600030101010101" pitchFamily="2" charset="-122"/>
              <a:cs typeface="宋体" panose="02010600030101010101" pitchFamily="2" charset="-122"/>
            </a:endParaRPr>
          </a:p>
          <a:p>
            <a:pPr marL="200025" indent="-200025"/>
            <a:r>
              <a:rPr sz="2000" b="0">
                <a:latin typeface="宋体" panose="02010600030101010101" pitchFamily="2" charset="-122"/>
                <a:ea typeface="宋体" panose="02010600030101010101" pitchFamily="2" charset="-122"/>
                <a:cs typeface="宋体" panose="02010600030101010101" pitchFamily="2" charset="-122"/>
              </a:rPr>
              <a:t>[5]  郭晶晶.“小”而不凡的微信小程序[J]. 标准生活,2018,0(1).</a:t>
            </a:r>
            <a:endParaRPr sz="2000" b="0">
              <a:latin typeface="宋体" panose="02010600030101010101" pitchFamily="2" charset="-122"/>
              <a:ea typeface="宋体" panose="02010600030101010101" pitchFamily="2" charset="-122"/>
              <a:cs typeface="宋体" panose="02010600030101010101" pitchFamily="2" charset="-122"/>
            </a:endParaRPr>
          </a:p>
          <a:p>
            <a:pPr marL="200025" indent="-200025"/>
            <a:r>
              <a:rPr sz="2000" b="0">
                <a:latin typeface="宋体" panose="02010600030101010101" pitchFamily="2" charset="-122"/>
                <a:ea typeface="宋体" panose="02010600030101010101" pitchFamily="2" charset="-122"/>
                <a:cs typeface="宋体" panose="02010600030101010101" pitchFamily="2" charset="-122"/>
              </a:rPr>
              <a:t>[6]  张德莲.“电子点餐”服务业的职业道德现状调查研究[J]. 赤峰学院学报：汉文哲学社会科学版,2017,38(10).</a:t>
            </a:r>
            <a:endParaRPr sz="2000" b="0">
              <a:latin typeface="宋体" panose="02010600030101010101" pitchFamily="2" charset="-122"/>
              <a:ea typeface="宋体" panose="02010600030101010101" pitchFamily="2" charset="-122"/>
              <a:cs typeface="宋体" panose="02010600030101010101" pitchFamily="2" charset="-122"/>
            </a:endParaRPr>
          </a:p>
          <a:p>
            <a:pPr marL="200025" indent="-200025"/>
            <a:r>
              <a:rPr sz="2000" b="0">
                <a:latin typeface="宋体" panose="02010600030101010101" pitchFamily="2" charset="-122"/>
                <a:ea typeface="宋体" panose="02010600030101010101" pitchFamily="2" charset="-122"/>
                <a:cs typeface="宋体" panose="02010600030101010101" pitchFamily="2" charset="-122"/>
              </a:rPr>
              <a:t>[7]  刘红卫. 微信小程序应用探[J]. &lt;期刊&gt;·信息科技·计算机软件及计算机应用,2016.</a:t>
            </a:r>
            <a:endParaRPr sz="2000" b="0">
              <a:latin typeface="宋体" panose="02010600030101010101" pitchFamily="2" charset="-122"/>
              <a:ea typeface="宋体" panose="02010600030101010101" pitchFamily="2" charset="-122"/>
              <a:cs typeface="宋体" panose="02010600030101010101" pitchFamily="2" charset="-122"/>
            </a:endParaRPr>
          </a:p>
          <a:p>
            <a:pPr marL="200025" indent="-200025"/>
            <a:r>
              <a:rPr sz="2000" b="0">
                <a:latin typeface="宋体" panose="02010600030101010101" pitchFamily="2" charset="-122"/>
                <a:ea typeface="宋体" panose="02010600030101010101" pitchFamily="2" charset="-122"/>
                <a:cs typeface="宋体" panose="02010600030101010101" pitchFamily="2" charset="-122"/>
              </a:rPr>
              <a:t>[8]  Lei Hao,Lei Hao,Fucheng Wan, et al.Analysis of the Development of WeChat Mini Program[J].Journal of Physics: Conference Series,2018,1087(6):062040 (5pp). DOI:10.1088/1742-6596/1087/6/062040. </a:t>
            </a:r>
            <a:endParaRPr sz="2000" b="0">
              <a:latin typeface="宋体" panose="02010600030101010101" pitchFamily="2" charset="-122"/>
              <a:ea typeface="宋体" panose="02010600030101010101" pitchFamily="2" charset="-122"/>
              <a:cs typeface="宋体" panose="02010600030101010101" pitchFamily="2" charset="-122"/>
            </a:endParaRPr>
          </a:p>
          <a:p>
            <a:pPr marL="200025" indent="-200025"/>
            <a:r>
              <a:rPr sz="2000" b="0">
                <a:latin typeface="宋体" panose="02010600030101010101" pitchFamily="2" charset="-122"/>
                <a:ea typeface="宋体" panose="02010600030101010101" pitchFamily="2" charset="-122"/>
                <a:cs typeface="宋体" panose="02010600030101010101" pitchFamily="2" charset="-122"/>
              </a:rPr>
              <a:t>[9]  Jiawei Wang,Jiawei Wang,Wenhao Wang, et al.Design and Implementation of WeChat Mini Program for University Dormitory Based on SOA[J].Journal of Physics: Conference Series,2018,1069(1):012086 (8pp). DOI:10.1088/1742-6596/1069/1/012086.</a:t>
            </a:r>
            <a:endParaRPr sz="2000" b="0">
              <a:latin typeface="宋体" panose="02010600030101010101" pitchFamily="2" charset="-122"/>
              <a:ea typeface="宋体" panose="02010600030101010101" pitchFamily="2" charset="-122"/>
              <a:cs typeface="宋体" panose="02010600030101010101" pitchFamily="2" charset="-122"/>
            </a:endParaRPr>
          </a:p>
          <a:p>
            <a:pPr marL="200025" indent="-200025"/>
            <a:r>
              <a:rPr sz="2000" b="0">
                <a:latin typeface="宋体" panose="02010600030101010101" pitchFamily="2" charset="-122"/>
                <a:ea typeface="宋体" panose="02010600030101010101" pitchFamily="2" charset="-122"/>
                <a:cs typeface="宋体" panose="02010600030101010101" pitchFamily="2" charset="-122"/>
              </a:rPr>
              <a:t>[10]  潘欣,王鑫. 基于人工智能和OBE的Java语言程序设计课程改革[J]. 高教学刊,2018,0(18)</a:t>
            </a:r>
            <a:endParaRPr sz="2000" b="0">
              <a:latin typeface="宋体" panose="02010600030101010101" pitchFamily="2" charset="-122"/>
              <a:ea typeface="宋体" panose="02010600030101010101" pitchFamily="2" charset="-122"/>
              <a:cs typeface="宋体" panose="02010600030101010101" pitchFamily="2" charset="-122"/>
            </a:endParaRPr>
          </a:p>
        </p:txBody>
      </p:sp>
      <p:sp>
        <p:nvSpPr>
          <p:cNvPr id="16" name="文本框 15"/>
          <p:cNvSpPr txBox="1"/>
          <p:nvPr/>
        </p:nvSpPr>
        <p:spPr>
          <a:xfrm>
            <a:off x="1861185" y="346710"/>
            <a:ext cx="5080000" cy="768350"/>
          </a:xfrm>
          <a:prstGeom prst="rect">
            <a:avLst/>
          </a:prstGeom>
          <a:noFill/>
          <a:ln w="9525">
            <a:noFill/>
          </a:ln>
        </p:spPr>
        <p:txBody>
          <a:bodyPr wrap="square">
            <a:spAutoFit/>
          </a:bodyPr>
          <a:p>
            <a:pPr indent="0"/>
            <a:r>
              <a:rPr lang="zh-CN" sz="4400" b="0">
                <a:ea typeface="宋体" panose="02010600030101010101" pitchFamily="2" charset="-122"/>
              </a:rPr>
              <a:t>参考文献</a:t>
            </a:r>
            <a:endParaRPr lang="zh-CN" altLang="en-US" sz="44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 2"/>
          <p:cNvGrpSpPr/>
          <p:nvPr/>
        </p:nvGrpSpPr>
        <p:grpSpPr>
          <a:xfrm>
            <a:off x="-1" y="2838627"/>
            <a:ext cx="12192000" cy="980661"/>
            <a:chOff x="71436" y="2838629"/>
            <a:chExt cx="12192000" cy="980661"/>
          </a:xfrm>
        </p:grpSpPr>
        <p:sp>
          <p:nvSpPr>
            <p:cNvPr id="5" name="矩形 4"/>
            <p:cNvSpPr/>
            <p:nvPr/>
          </p:nvSpPr>
          <p:spPr bwMode="auto">
            <a:xfrm>
              <a:off x="71436" y="2838629"/>
              <a:ext cx="3833779"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sp>
          <p:nvSpPr>
            <p:cNvPr id="6" name="矩形 5"/>
            <p:cNvSpPr/>
            <p:nvPr/>
          </p:nvSpPr>
          <p:spPr bwMode="auto">
            <a:xfrm>
              <a:off x="8286783" y="2838629"/>
              <a:ext cx="3976653"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grpSp>
      <p:sp>
        <p:nvSpPr>
          <p:cNvPr id="7" name="矩形 6"/>
          <p:cNvSpPr/>
          <p:nvPr/>
        </p:nvSpPr>
        <p:spPr>
          <a:xfrm>
            <a:off x="4089182" y="2774960"/>
            <a:ext cx="3879026" cy="1107996"/>
          </a:xfrm>
          <a:prstGeom prst="rect">
            <a:avLst/>
          </a:prstGeom>
          <a:noFill/>
        </p:spPr>
        <p:txBody>
          <a:bodyPr wrap="square">
            <a:spAutoFit/>
          </a:bodyPr>
          <a:lstStyle/>
          <a:p>
            <a:pPr algn="dist"/>
            <a:r>
              <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rPr>
              <a:t>感谢聆听</a:t>
            </a:r>
            <a:endPar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858520" y="270828"/>
            <a:ext cx="5080000" cy="829945"/>
          </a:xfrm>
          <a:prstGeom prst="rect">
            <a:avLst/>
          </a:prstGeom>
          <a:noFill/>
          <a:ln w="9525">
            <a:noFill/>
          </a:ln>
        </p:spPr>
        <p:txBody>
          <a:bodyPr>
            <a:spAutoFit/>
          </a:bodyPr>
          <a:p>
            <a:pPr indent="0"/>
            <a:r>
              <a:rPr lang="zh-CN" sz="4800" b="1">
                <a:ea typeface="黑体" panose="02010609060101010101" pitchFamily="49" charset="-122"/>
              </a:rPr>
              <a:t>摘</a:t>
            </a:r>
            <a:r>
              <a:rPr lang="en-US" sz="4800" b="1">
                <a:latin typeface="黑体" panose="02010609060101010101" pitchFamily="49" charset="-122"/>
              </a:rPr>
              <a:t>  </a:t>
            </a:r>
            <a:r>
              <a:rPr lang="zh-CN" sz="4800" b="1">
                <a:ea typeface="黑体" panose="02010609060101010101" pitchFamily="49" charset="-122"/>
              </a:rPr>
              <a:t>要</a:t>
            </a:r>
            <a:endParaRPr lang="zh-CN" altLang="en-US" sz="4800"/>
          </a:p>
        </p:txBody>
      </p:sp>
      <p:sp>
        <p:nvSpPr>
          <p:cNvPr id="2" name="文本框 1"/>
          <p:cNvSpPr txBox="1"/>
          <p:nvPr/>
        </p:nvSpPr>
        <p:spPr>
          <a:xfrm>
            <a:off x="467360" y="1421130"/>
            <a:ext cx="11134725" cy="4523105"/>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中国有着五千年文化历史，传统的食谱已经不能和现代化的社会相结合，所以我想开发一套关于食谱方面的毕业设计，随着人们对健康的关注，食物的营养高低也越来越重视，但大部份人关心的是某种单一的食物有什么营养，而忽略了吃饭方试是否健康，下面是我为大家推荐关于健康的小分类， 保证营养均衡1）依据《中国用户膳食指南》。2）营养素间比例适宜。3）食物搭配合理，注意主副、粗细、荤素搭配。2、进餐定时定量（一般成人一日三餐，特殊人群三餐两点等）。3、兼顾饮食习惯，注重烹调方法（营养素损失）。4、考虑季节和市场供应。5、满足膳食多样化，并兼顾经济承受能力。6、及时调整食谱</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本论文主要讲述了电子点餐系统为开发背景，该系统它主要是对需求分析和功能需求做了介绍，并且对系统做了详细的测试和总结。具体从业务流程、数据库设计和系统结构等多方面的问题。望能利用先进的计算机技术和网络技术来改变目前的电子点餐系统管理状况，提高管理效率。</a:t>
            </a:r>
            <a:endParaRPr sz="2400" b="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867410" y="75247"/>
            <a:ext cx="5080000" cy="829945"/>
          </a:xfrm>
          <a:prstGeom prst="rect">
            <a:avLst/>
          </a:prstGeom>
          <a:noFill/>
          <a:ln w="9525">
            <a:noFill/>
          </a:ln>
        </p:spPr>
        <p:txBody>
          <a:bodyPr>
            <a:spAutoFit/>
          </a:bodyPr>
          <a:p>
            <a:pPr indent="0"/>
            <a:r>
              <a:rPr lang="zh-CN" sz="4800" b="1">
                <a:latin typeface="Times New Roman" panose="02020603050405020304" charset="0"/>
                <a:ea typeface="黑体" panose="02010609060101010101" pitchFamily="49" charset="-122"/>
              </a:rPr>
              <a:t>选题背景</a:t>
            </a:r>
            <a:endParaRPr lang="zh-CN" sz="4800" b="1">
              <a:latin typeface="Times New Roman" panose="02020603050405020304" charset="0"/>
              <a:ea typeface="黑体" panose="02010609060101010101" pitchFamily="49" charset="-122"/>
            </a:endParaRPr>
          </a:p>
        </p:txBody>
      </p:sp>
      <p:sp>
        <p:nvSpPr>
          <p:cNvPr id="3" name="文本框 2"/>
          <p:cNvSpPr txBox="1"/>
          <p:nvPr/>
        </p:nvSpPr>
        <p:spPr>
          <a:xfrm>
            <a:off x="274955" y="1189355"/>
            <a:ext cx="11416665" cy="3784600"/>
          </a:xfrm>
          <a:prstGeom prst="rect">
            <a:avLst/>
          </a:prstGeom>
          <a:noFill/>
          <a:ln w="9525">
            <a:noFill/>
          </a:ln>
        </p:spPr>
        <p:txBody>
          <a:bodyPr wrap="square">
            <a:spAutoFit/>
          </a:bodyPr>
          <a:p>
            <a:pPr indent="304800"/>
            <a:r>
              <a:rPr lang="zh-CN" sz="2400" b="0">
                <a:ea typeface="宋体" panose="02010600030101010101" pitchFamily="2" charset="-122"/>
              </a:rPr>
              <a:t>近年来，随着我国经济的不断发展，平台的管理制度越来越多。每个电子点餐系统也都将通过计算机进行整体智能化操作，对于电子点餐系统功能所牵扯的数据都是通过进行电子点餐系统等相关的数据信息内容，并且可以进行可以通过系统进行分配，传统的电子点餐系统方式信息已经无法满足用户的需求。为此开发了本电子点餐系统小程序 ，为用户提供一个基于电子点餐系统，同时方便管理员。管理员服务端；首页、个人中心、餐品分类管理、特色餐品管理、订单信息管理、用户管理、特价餐品管理、活动订单管理、系统管理。用户客户端；首页、特色餐品、特价餐品、我的（特色餐品、订单信息、特价餐品、活动订单）等详细情况进行操作。该系统满足了用户对电子点餐系统信息获取的需求，并且信息可以及时、准确、有效地进行查看并且系统化、标准化和有效的工作。</a:t>
            </a:r>
            <a:endParaRPr lang="zh-CN" sz="2400" b="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718820" y="205422"/>
            <a:ext cx="5080000" cy="829945"/>
          </a:xfrm>
          <a:prstGeom prst="rect">
            <a:avLst/>
          </a:prstGeom>
          <a:noFill/>
          <a:ln w="9525">
            <a:noFill/>
          </a:ln>
        </p:spPr>
        <p:txBody>
          <a:bodyPr wrap="square">
            <a:spAutoFit/>
          </a:bodyPr>
          <a:p>
            <a:pPr indent="0"/>
            <a:r>
              <a:rPr lang="zh-CN" sz="4800" b="1">
                <a:latin typeface="Times New Roman" panose="02020603050405020304" charset="0"/>
                <a:ea typeface="黑体" panose="02010609060101010101" pitchFamily="49" charset="-122"/>
              </a:rPr>
              <a:t>研究内容</a:t>
            </a:r>
            <a:endParaRPr lang="zh-CN" sz="4800" b="1">
              <a:latin typeface="Times New Roman" panose="02020603050405020304" charset="0"/>
              <a:ea typeface="黑体" panose="02010609060101010101" pitchFamily="49" charset="-122"/>
            </a:endParaRPr>
          </a:p>
        </p:txBody>
      </p:sp>
      <p:sp>
        <p:nvSpPr>
          <p:cNvPr id="2" name="文本框 1"/>
          <p:cNvSpPr txBox="1"/>
          <p:nvPr/>
        </p:nvSpPr>
        <p:spPr>
          <a:xfrm>
            <a:off x="139700" y="1351915"/>
            <a:ext cx="11320145" cy="6369685"/>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电子点餐系统的开发及实现，所需要的工作内容：</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（1）首先是确定选题，确定好所要做的系统，并对系统的背景及现在面临的一些问题等进行系统的初步确认。</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2）系统确认完成后，结合系统开发的需求进行确认系统开发所使用的技术，本电子点餐系统的开发使用JAVA技术，数据库进行平台的搭建开发，确认好使用的技术进行技术分析，所使用的技术是否可以完成电子点餐系统的实现。</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3）确定好系统使用的技术，进行在线确认系统所划分的用户角色，并且根据用户角色划分确定所要设计的功能模块，对于电子点餐系统的设计主要划分别为管理员和用户角色，并所使用的功能模块也相应不同，但是系统的数据库实现的内容是交互的，用户可以随时根据自己的需求进行查看电子点餐信息，对于系统工作人员可以根据自己的分管内容进行在线信息的处理及操作，管理员获取到所有用户的详细数据信息，并根据需求进行第一时间处理解决。</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4）系统的功能模块确认完成后进行程序及界面的设计，设计完成后，并且通过测试来判断程序是否完善，对于系统测试，需要不同的用户进行不同的内容编辑及提交，及使用不同的测试方式找出程序中存在的漏洞，并对程序出现的漏洞问题进行在线解决处理，如果测试系统没有任何问题时，可以将系统上传进行正式操作使用。</a:t>
            </a:r>
            <a:endParaRPr sz="2400" b="0">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微信开发者工具</a:t>
            </a:r>
            <a:endPar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7" name="文本框 86"/>
          <p:cNvSpPr txBox="1"/>
          <p:nvPr/>
        </p:nvSpPr>
        <p:spPr>
          <a:xfrm>
            <a:off x="270510" y="999490"/>
            <a:ext cx="11641455" cy="5692775"/>
          </a:xfrm>
          <a:prstGeom prst="rect">
            <a:avLst/>
          </a:prstGeom>
          <a:noFill/>
          <a:ln>
            <a:noFill/>
          </a:ln>
        </p:spPr>
        <p:txBody>
          <a:bodyPr wrap="square">
            <a:spAutoFit/>
          </a:bodyPr>
          <a:lstStyle/>
          <a:p>
            <a:pPr algn="l" fontAlgn="auto">
              <a:spcBef>
                <a:spcPts val="0"/>
              </a:spcBef>
              <a:spcAft>
                <a:spcPts val="0"/>
              </a:spcAft>
              <a:defRPr/>
            </a:pPr>
            <a:r>
              <a:rPr lang="zh-CN" altLang="en-US" sz="2800" dirty="0">
                <a:solidFill>
                  <a:schemeClr val="tx1"/>
                </a:solidFill>
                <a:latin typeface="宋体" panose="02010600030101010101" pitchFamily="2" charset="-122"/>
                <a:ea typeface="宋体" panose="02010600030101010101" pitchFamily="2" charset="-122"/>
              </a:rPr>
              <a:t>微信开发者工具现在已经被小程序开发团队开发运行，目前微信开发者工具任然在不断的完善中，在开发小程序时经常要不断的更新。可以使用微信扫码登陆开发者工具，开发者工具将使用这个微信帐号的信息进行小程序的开发和调试。</a:t>
            </a:r>
            <a:endParaRPr lang="zh-CN" altLang="en-US" sz="28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chemeClr val="tx1"/>
                </a:solidFill>
                <a:latin typeface="宋体" panose="02010600030101010101" pitchFamily="2" charset="-122"/>
                <a:ea typeface="宋体" panose="02010600030101010101" pitchFamily="2" charset="-122"/>
              </a:rPr>
              <a:t>机型选择：小程序以智能手机的屏幕尺寸为设计标准，进行切图。</a:t>
            </a:r>
            <a:endParaRPr lang="zh-CN" altLang="en-US" sz="28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chemeClr val="tx1"/>
                </a:solidFill>
                <a:latin typeface="宋体" panose="02010600030101010101" pitchFamily="2" charset="-122"/>
                <a:ea typeface="宋体" panose="02010600030101010101" pitchFamily="2" charset="-122"/>
              </a:rPr>
              <a:t>预览界面：写好视图布局后点击编译，用来刷新视图界面。</a:t>
            </a:r>
            <a:endParaRPr lang="zh-CN" altLang="en-US" sz="28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chemeClr val="tx1"/>
                </a:solidFill>
                <a:latin typeface="宋体" panose="02010600030101010101" pitchFamily="2" charset="-122"/>
                <a:ea typeface="宋体" panose="02010600030101010101" pitchFamily="2" charset="-122"/>
              </a:rPr>
              <a:t>控制台：方便调试打印输出信息。</a:t>
            </a:r>
            <a:endParaRPr lang="zh-CN" altLang="en-US" sz="28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chemeClr val="tx1"/>
                </a:solidFill>
                <a:latin typeface="宋体" panose="02010600030101010101" pitchFamily="2" charset="-122"/>
                <a:ea typeface="宋体" panose="02010600030101010101" pitchFamily="2" charset="-122"/>
              </a:rPr>
              <a:t>上传代码：上传到腾讯服务器，提交审核必经步骤。上传代码时可以填写版本号和备注信息。</a:t>
            </a:r>
            <a:endParaRPr lang="zh-CN" altLang="en-US" sz="28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chemeClr val="tx1"/>
                </a:solidFill>
                <a:latin typeface="宋体" panose="02010600030101010101" pitchFamily="2" charset="-122"/>
                <a:ea typeface="宋体" panose="02010600030101010101" pitchFamily="2" charset="-122"/>
              </a:rPr>
              <a:t>资源文件：一般可以在资源文件进行对应项目的文件目录的断点调试。</a:t>
            </a:r>
            <a:endParaRPr lang="zh-CN" altLang="en-US" sz="28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chemeClr val="tx1"/>
                </a:solidFill>
                <a:latin typeface="宋体" panose="02010600030101010101" pitchFamily="2" charset="-122"/>
                <a:ea typeface="宋体" panose="02010600030101010101" pitchFamily="2" charset="-122"/>
              </a:rPr>
              <a:t>显示远程调试：手机端和PC端开发工具联调对用户而言是非常实用的。</a:t>
            </a:r>
            <a:endParaRPr lang="zh-CN" altLang="en-US" sz="28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chemeClr val="tx1"/>
                </a:solidFill>
                <a:latin typeface="宋体" panose="02010600030101010101" pitchFamily="2" charset="-122"/>
                <a:ea typeface="宋体" panose="02010600030101010101" pitchFamily="2" charset="-122"/>
              </a:rPr>
              <a:t>本地数据存储：显示的是本地存储的数据。</a:t>
            </a:r>
            <a:endParaRPr lang="zh-CN" altLang="en-US" sz="2800" dirty="0">
              <a:solidFill>
                <a:schemeClr val="tx1"/>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800" dirty="0">
                <a:solidFill>
                  <a:schemeClr val="tx1"/>
                </a:solidFill>
                <a:latin typeface="宋体" panose="02010600030101010101" pitchFamily="2" charset="-122"/>
                <a:ea typeface="宋体" panose="02010600030101010101" pitchFamily="2" charset="-122"/>
              </a:rPr>
              <a:t>视图调试：标组件以子父层级结构呈现，方便调试。</a:t>
            </a:r>
            <a:endParaRPr lang="zh-CN" altLang="en-US" sz="2800" dirty="0">
              <a:solidFill>
                <a:schemeClr val="tx1"/>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系统结构</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graphicFrame>
        <p:nvGraphicFramePr>
          <p:cNvPr id="-2147482355" name="对象 -2147482356"/>
          <p:cNvGraphicFramePr/>
          <p:nvPr/>
        </p:nvGraphicFramePr>
        <p:xfrm>
          <a:off x="1490345" y="1048385"/>
          <a:ext cx="8996045" cy="5566410"/>
        </p:xfrm>
        <a:graphic>
          <a:graphicData uri="http://schemas.openxmlformats.org/presentationml/2006/ole">
            <mc:AlternateContent xmlns:mc="http://schemas.openxmlformats.org/markup-compatibility/2006">
              <mc:Choice xmlns:v="urn:schemas-microsoft-com:vml" Requires="v">
                <p:oleObj spid="_x0000_s3" name="" r:id="rId1" imgW="4834890" imgH="4795520" progId="Visio.Drawing.15">
                  <p:embed/>
                </p:oleObj>
              </mc:Choice>
              <mc:Fallback>
                <p:oleObj name="" r:id="rId1" imgW="4834890" imgH="4795520" progId="Visio.Drawing.15">
                  <p:embed/>
                  <p:pic>
                    <p:nvPicPr>
                      <p:cNvPr id="0" name="图片 2"/>
                      <p:cNvPicPr/>
                      <p:nvPr/>
                    </p:nvPicPr>
                    <p:blipFill>
                      <a:blip r:embed="rId2"/>
                      <a:stretch>
                        <a:fillRect/>
                      </a:stretch>
                    </p:blipFill>
                    <p:spPr>
                      <a:xfrm>
                        <a:off x="1490345" y="1048385"/>
                        <a:ext cx="8996045" cy="5566410"/>
                      </a:xfrm>
                      <a:prstGeom prst="rect">
                        <a:avLst/>
                      </a:prstGeom>
                      <a:noFill/>
                      <a:ln w="38100">
                        <a:noFill/>
                        <a:miter/>
                      </a:ln>
                    </p:spPr>
                  </p:pic>
                </p:oleObj>
              </mc:Fallback>
            </mc:AlternateContent>
          </a:graphicData>
        </a:graphic>
      </p:graphicFrame>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订单信息管理图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graphicFrame>
        <p:nvGraphicFramePr>
          <p:cNvPr id="-2147482356" name="对象 -2147482357"/>
          <p:cNvGraphicFramePr>
            <a:graphicFrameLocks noChangeAspect="1"/>
          </p:cNvGraphicFramePr>
          <p:nvPr/>
        </p:nvGraphicFramePr>
        <p:xfrm>
          <a:off x="4032250" y="1198880"/>
          <a:ext cx="7240270" cy="5523865"/>
        </p:xfrm>
        <a:graphic>
          <a:graphicData uri="http://schemas.openxmlformats.org/presentationml/2006/ole">
            <mc:AlternateContent xmlns:mc="http://schemas.openxmlformats.org/markup-compatibility/2006">
              <mc:Choice xmlns:v="urn:schemas-microsoft-com:vml" Requires="v">
                <p:oleObj spid="_x0000_s3" name="" r:id="rId1" imgW="4211955" imgH="2879090" progId="Visio.Drawing.11">
                  <p:embed/>
                </p:oleObj>
              </mc:Choice>
              <mc:Fallback>
                <p:oleObj name="" r:id="rId1" imgW="4211955" imgH="2879090" progId="Visio.Drawing.11">
                  <p:embed/>
                  <p:pic>
                    <p:nvPicPr>
                      <p:cNvPr id="0" name="图片 2"/>
                      <p:cNvPicPr/>
                      <p:nvPr/>
                    </p:nvPicPr>
                    <p:blipFill>
                      <a:blip r:embed="rId2"/>
                      <a:stretch>
                        <a:fillRect/>
                      </a:stretch>
                    </p:blipFill>
                    <p:spPr>
                      <a:xfrm>
                        <a:off x="4032250" y="1198880"/>
                        <a:ext cx="7240270" cy="5523865"/>
                      </a:xfrm>
                      <a:prstGeom prst="rect">
                        <a:avLst/>
                      </a:prstGeom>
                      <a:noFill/>
                      <a:ln w="38100">
                        <a:noFill/>
                        <a:miter/>
                      </a:ln>
                    </p:spPr>
                  </p:pic>
                </p:oleObj>
              </mc:Fallback>
            </mc:AlternateContent>
          </a:graphicData>
        </a:graphic>
      </p:graphicFrame>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客户端首页</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模块</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2147482351" name="图片 -2147482352"/>
          <p:cNvPicPr>
            <a:picLocks noChangeAspect="1"/>
          </p:cNvPicPr>
          <p:nvPr>
            <p:custDataLst>
              <p:tags r:id="rId1"/>
            </p:custDataLst>
          </p:nvPr>
        </p:nvPicPr>
        <p:blipFill>
          <a:blip r:embed="rId2"/>
          <a:stretch>
            <a:fillRect/>
          </a:stretch>
        </p:blipFill>
        <p:spPr>
          <a:xfrm>
            <a:off x="3810000" y="769620"/>
            <a:ext cx="4572000" cy="5972175"/>
          </a:xfrm>
          <a:prstGeom prst="rect">
            <a:avLst/>
          </a:prstGeom>
          <a:noFill/>
          <a:ln w="9525">
            <a:noFill/>
          </a:ln>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管理员登录</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功能模块</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2147482341" name="图片 -2147482342"/>
          <p:cNvPicPr>
            <a:picLocks noChangeAspect="1"/>
          </p:cNvPicPr>
          <p:nvPr/>
        </p:nvPicPr>
        <p:blipFill>
          <a:blip r:embed="rId1"/>
          <a:stretch>
            <a:fillRect/>
          </a:stretch>
        </p:blipFill>
        <p:spPr>
          <a:xfrm>
            <a:off x="243840" y="2218690"/>
            <a:ext cx="11947525" cy="4197350"/>
          </a:xfrm>
          <a:prstGeom prst="rect">
            <a:avLst/>
          </a:prstGeom>
          <a:noFill/>
          <a:ln w="9525">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tags/tag1.xml><?xml version="1.0" encoding="utf-8"?>
<p:tagLst xmlns:p="http://schemas.openxmlformats.org/presentationml/2006/main">
  <p:tag name="KSO_WM_TEMPLATE_CATEGORY" val="custom"/>
  <p:tag name="KSO_WM_TEMPLATE_INDEX" val="160036"/>
</p:tagLst>
</file>

<file path=ppt/tags/tag10.xml><?xml version="1.0" encoding="utf-8"?>
<p:tagLst xmlns:p="http://schemas.openxmlformats.org/presentationml/2006/main">
  <p:tag name="KSO_WM_TEMPLATE_CATEGORY" val="custom"/>
  <p:tag name="KSO_WM_TEMPLATE_INDEX" val="160036"/>
</p:tagLst>
</file>

<file path=ppt/tags/tag11.xml><?xml version="1.0" encoding="utf-8"?>
<p:tagLst xmlns:p="http://schemas.openxmlformats.org/presentationml/2006/main">
  <p:tag name="KSO_WM_TEMPLATE_CATEGORY" val="custom"/>
  <p:tag name="KSO_WM_TEMPLATE_INDEX" val="160036"/>
</p:tagLst>
</file>

<file path=ppt/tags/tag12.xml><?xml version="1.0" encoding="utf-8"?>
<p:tagLst xmlns:p="http://schemas.openxmlformats.org/presentationml/2006/main">
  <p:tag name="KSO_WM_TEMPLATE_CATEGORY" val="custom"/>
  <p:tag name="KSO_WM_TEMPLATE_INDEX" val="160036"/>
</p:tagLst>
</file>

<file path=ppt/tags/tag13.xml><?xml version="1.0" encoding="utf-8"?>
<p:tagLst xmlns:p="http://schemas.openxmlformats.org/presentationml/2006/main">
  <p:tag name="KSO_WM_TEMPLATE_CATEGORY" val="custom"/>
  <p:tag name="KSO_WM_TEMPLATE_INDEX" val="160036"/>
</p:tagLst>
</file>

<file path=ppt/tags/tag14.xml><?xml version="1.0" encoding="utf-8"?>
<p:tagLst xmlns:p="http://schemas.openxmlformats.org/presentationml/2006/main">
  <p:tag name="ISPRING_PRESENTATION_TITLE" val="红色简约教师节PPT模板"/>
</p:tagLst>
</file>

<file path=ppt/tags/tag2.xml><?xml version="1.0" encoding="utf-8"?>
<p:tagLst xmlns:p="http://schemas.openxmlformats.org/presentationml/2006/main">
  <p:tag name="KSO_WM_TEMPLATE_CATEGORY" val="custom"/>
  <p:tag name="KSO_WM_TEMPLATE_INDEX" val="160036"/>
</p:tagLst>
</file>

<file path=ppt/tags/tag3.xml><?xml version="1.0" encoding="utf-8"?>
<p:tagLst xmlns:p="http://schemas.openxmlformats.org/presentationml/2006/main">
  <p:tag name="KSO_WM_TEMPLATE_CATEGORY" val="custom"/>
  <p:tag name="KSO_WM_TEMPLATE_INDEX" val="160036"/>
</p:tagLst>
</file>

<file path=ppt/tags/tag4.xml><?xml version="1.0" encoding="utf-8"?>
<p:tagLst xmlns:p="http://schemas.openxmlformats.org/presentationml/2006/main">
  <p:tag name="KSO_WM_TEMPLATE_CATEGORY" val="custom"/>
  <p:tag name="KSO_WM_TEMPLATE_INDEX" val="160036"/>
</p:tagLst>
</file>

<file path=ppt/tags/tag5.xml><?xml version="1.0" encoding="utf-8"?>
<p:tagLst xmlns:p="http://schemas.openxmlformats.org/presentationml/2006/main">
  <p:tag name="KSO_WM_TEMPLATE_CATEGORY" val="custom"/>
  <p:tag name="KSO_WM_TEMPLATE_INDEX" val="160036"/>
</p:tagLst>
</file>

<file path=ppt/tags/tag6.xml><?xml version="1.0" encoding="utf-8"?>
<p:tagLst xmlns:p="http://schemas.openxmlformats.org/presentationml/2006/main">
  <p:tag name="KSO_WM_TEMPLATE_CATEGORY" val="custom"/>
  <p:tag name="KSO_WM_TEMPLATE_INDEX" val="160036"/>
</p:tagLst>
</file>

<file path=ppt/tags/tag7.xml><?xml version="1.0" encoding="utf-8"?>
<p:tagLst xmlns:p="http://schemas.openxmlformats.org/presentationml/2006/main">
  <p:tag name="KSO_WM_UNIT_PLACING_PICTURE_USER_VIEWPORT" val="{&quot;height&quot;:12870,&quot;width&quot;:7200}"/>
</p:tagLst>
</file>

<file path=ppt/tags/tag8.xml><?xml version="1.0" encoding="utf-8"?>
<p:tagLst xmlns:p="http://schemas.openxmlformats.org/presentationml/2006/main">
  <p:tag name="KSO_WM_TEMPLATE_CATEGORY" val="custom"/>
  <p:tag name="KSO_WM_TEMPLATE_INDEX" val="160036"/>
</p:tagLst>
</file>

<file path=ppt/tags/tag9.xml><?xml version="1.0" encoding="utf-8"?>
<p:tagLst xmlns:p="http://schemas.openxmlformats.org/presentationml/2006/main">
  <p:tag name="KSO_WM_TEMPLATE_CATEGORY" val="custom"/>
  <p:tag name="KSO_WM_TEMPLATE_INDEX" val="160036"/>
</p:tagLst>
</file>

<file path=ppt/theme/theme1.xml><?xml version="1.0" encoding="utf-8"?>
<a:theme xmlns:a="http://schemas.openxmlformats.org/drawingml/2006/main" name="1_默认设计模板">
  <a:themeElements>
    <a:clrScheme name="PPT36">
      <a:dk1>
        <a:srgbClr val="000000"/>
      </a:dk1>
      <a:lt1>
        <a:srgbClr val="FFFFFF"/>
      </a:lt1>
      <a:dk2>
        <a:srgbClr val="000000"/>
      </a:dk2>
      <a:lt2>
        <a:srgbClr val="808080"/>
      </a:lt2>
      <a:accent1>
        <a:srgbClr val="FB262C"/>
      </a:accent1>
      <a:accent2>
        <a:srgbClr val="00BAF7"/>
      </a:accent2>
      <a:accent3>
        <a:srgbClr val="921519"/>
      </a:accent3>
      <a:accent4>
        <a:srgbClr val="F96D00"/>
      </a:accent4>
      <a:accent5>
        <a:srgbClr val="E4ECF8"/>
      </a:accent5>
      <a:accent6>
        <a:srgbClr val="2D2D8A"/>
      </a:accent6>
      <a:hlink>
        <a:srgbClr val="009999"/>
      </a:hlink>
      <a:folHlink>
        <a:srgbClr val="99CC0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3705</Words>
  <Application>WPS 演示</Application>
  <PresentationFormat>宽屏</PresentationFormat>
  <Paragraphs>73</Paragraphs>
  <Slides>14</Slides>
  <Notes>25</Notes>
  <HiddenSlides>0</HiddenSlides>
  <MMClips>1</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2</vt:i4>
      </vt:variant>
      <vt:variant>
        <vt:lpstr>幻灯片标题</vt:lpstr>
      </vt:variant>
      <vt:variant>
        <vt:i4>14</vt:i4>
      </vt:variant>
    </vt:vector>
  </HeadingPairs>
  <TitlesOfParts>
    <vt:vector size="26" baseType="lpstr">
      <vt:lpstr>Arial</vt:lpstr>
      <vt:lpstr>宋体</vt:lpstr>
      <vt:lpstr>Wingdings</vt:lpstr>
      <vt:lpstr>黑体</vt:lpstr>
      <vt:lpstr>Times New Roman</vt:lpstr>
      <vt:lpstr>方正综艺简体</vt:lpstr>
      <vt:lpstr>微软雅黑</vt:lpstr>
      <vt:lpstr>Arial Unicode MS</vt:lpstr>
      <vt:lpstr>Calibri</vt:lpstr>
      <vt:lpstr>1_默认设计模板</vt:lpstr>
      <vt:lpstr>Visio.Drawing.15</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Administrator</cp:lastModifiedBy>
  <cp:revision>11</cp:revision>
  <dcterms:created xsi:type="dcterms:W3CDTF">2019-12-24T00:15:00Z</dcterms:created>
  <dcterms:modified xsi:type="dcterms:W3CDTF">2021-01-25T15:44:20Z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